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7" r:id="rId3"/>
    <p:sldId id="289" r:id="rId4"/>
    <p:sldId id="273" r:id="rId5"/>
    <p:sldId id="283" r:id="rId6"/>
    <p:sldId id="268" r:id="rId7"/>
    <p:sldId id="270" r:id="rId8"/>
    <p:sldId id="287" r:id="rId9"/>
    <p:sldId id="261" r:id="rId10"/>
    <p:sldId id="276" r:id="rId11"/>
    <p:sldId id="28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928F"/>
    <a:srgbClr val="FA6D45"/>
    <a:srgbClr val="3E3F5B"/>
    <a:srgbClr val="5B4E55"/>
    <a:srgbClr val="FAC946"/>
    <a:srgbClr val="2296ED"/>
    <a:srgbClr val="FF8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9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84" y="9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AAD22B-E664-324E-93BE-BD3E9C11B7AF}" type="doc">
      <dgm:prSet loTypeId="urn:microsoft.com/office/officeart/2005/8/layout/lProcess2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365EA944-F3CD-0A43-82E1-3182330C5553}">
      <dgm:prSet phldrT="[텍스트]" custT="1"/>
      <dgm:spPr/>
      <dgm:t>
        <a:bodyPr/>
        <a:lstStyle/>
        <a:p>
          <a:pPr latinLnBrk="1"/>
          <a:r>
            <a:rPr lang="en-US" altLang="ko-KR" sz="4400" b="0" i="0" dirty="0">
              <a:latin typeface="Hana M" panose="02020603020101020101" pitchFamily="18" charset="-127"/>
              <a:ea typeface="Hana M" panose="02020603020101020101" pitchFamily="18" charset="-127"/>
            </a:rPr>
            <a:t>Loan</a:t>
          </a:r>
          <a:endParaRPr lang="ko-KR" altLang="en-US" sz="5500" b="0" i="0" dirty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AA5C4A46-AE00-B84E-A4A2-F359FB4E2C41}" type="parTrans" cxnId="{EBEBE882-29E5-2249-A1B5-514CD6DBAAA6}">
      <dgm:prSet/>
      <dgm:spPr/>
      <dgm:t>
        <a:bodyPr/>
        <a:lstStyle/>
        <a:p>
          <a:pPr latinLnBrk="1"/>
          <a:endParaRPr lang="ko-KR" altLang="en-US"/>
        </a:p>
      </dgm:t>
    </dgm:pt>
    <dgm:pt modelId="{2A72C3E0-CC7D-C24E-8C4F-24CC6DB4570C}" type="sibTrans" cxnId="{EBEBE882-29E5-2249-A1B5-514CD6DBAAA6}">
      <dgm:prSet/>
      <dgm:spPr/>
      <dgm:t>
        <a:bodyPr/>
        <a:lstStyle/>
        <a:p>
          <a:pPr latinLnBrk="1"/>
          <a:endParaRPr lang="ko-KR" altLang="en-US"/>
        </a:p>
      </dgm:t>
    </dgm:pt>
    <dgm:pt modelId="{CAB9DCD7-43AB-D547-A994-A4BD995E783B}">
      <dgm:prSet phldrT="[텍스트]"/>
      <dgm:spPr/>
      <dgm:t>
        <a:bodyPr/>
        <a:lstStyle/>
        <a:p>
          <a:pPr latinLnBrk="1"/>
          <a:r>
            <a:rPr lang="en-US" altLang="ko-KR" b="0" i="0" dirty="0">
              <a:latin typeface="Hana CM" panose="02020603020101020101" pitchFamily="18" charset="-127"/>
              <a:ea typeface="Hana CM" panose="02020603020101020101" pitchFamily="18" charset="-127"/>
            </a:rPr>
            <a:t>Application</a:t>
          </a:r>
          <a:endParaRPr lang="ko-KR" altLang="en-US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993962D7-DE81-CC47-8DD6-D73E5C4002CE}" type="parTrans" cxnId="{CA0D5DA4-417D-0942-91C7-08DB1124F0F6}">
      <dgm:prSet/>
      <dgm:spPr/>
      <dgm:t>
        <a:bodyPr/>
        <a:lstStyle/>
        <a:p>
          <a:pPr latinLnBrk="1"/>
          <a:endParaRPr lang="ko-KR" altLang="en-US"/>
        </a:p>
      </dgm:t>
    </dgm:pt>
    <dgm:pt modelId="{D7591E34-E909-A845-BF1E-985FD8E93C54}" type="sibTrans" cxnId="{CA0D5DA4-417D-0942-91C7-08DB1124F0F6}">
      <dgm:prSet/>
      <dgm:spPr/>
      <dgm:t>
        <a:bodyPr/>
        <a:lstStyle/>
        <a:p>
          <a:pPr latinLnBrk="1"/>
          <a:endParaRPr lang="ko-KR" altLang="en-US"/>
        </a:p>
      </dgm:t>
    </dgm:pt>
    <dgm:pt modelId="{DED6AB61-7627-3049-8187-ACA852D76D1E}">
      <dgm:prSet phldrT="[텍스트]"/>
      <dgm:spPr/>
      <dgm:t>
        <a:bodyPr/>
        <a:lstStyle/>
        <a:p>
          <a:pPr latinLnBrk="1"/>
          <a:r>
            <a:rPr lang="en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Submission of </a:t>
          </a:r>
        </a:p>
        <a:p>
          <a:pPr latinLnBrk="1"/>
          <a:r>
            <a:rPr lang="en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loan documents</a:t>
          </a:r>
          <a:endParaRPr lang="ko-KR" altLang="en-US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2F6984B1-DBBD-514F-A7B8-87383EC3BDA4}" type="parTrans" cxnId="{82B0F3A9-35DE-BB42-B9E6-B8F14C8F601D}">
      <dgm:prSet/>
      <dgm:spPr/>
      <dgm:t>
        <a:bodyPr/>
        <a:lstStyle/>
        <a:p>
          <a:pPr latinLnBrk="1"/>
          <a:endParaRPr lang="ko-KR" altLang="en-US"/>
        </a:p>
      </dgm:t>
    </dgm:pt>
    <dgm:pt modelId="{4E01B458-F34F-954C-AF6D-7C2ACE430CFE}" type="sibTrans" cxnId="{82B0F3A9-35DE-BB42-B9E6-B8F14C8F601D}">
      <dgm:prSet/>
      <dgm:spPr/>
      <dgm:t>
        <a:bodyPr/>
        <a:lstStyle/>
        <a:p>
          <a:pPr latinLnBrk="1"/>
          <a:endParaRPr lang="ko-KR" altLang="en-US"/>
        </a:p>
      </dgm:t>
    </dgm:pt>
    <dgm:pt modelId="{6D571808-696D-D944-99BD-29837F1CC244}">
      <dgm:prSet phldrT="[텍스트]" custT="1"/>
      <dgm:spPr/>
      <dgm:t>
        <a:bodyPr/>
        <a:lstStyle/>
        <a:p>
          <a:pPr latinLnBrk="1"/>
          <a:r>
            <a:rPr lang="en-US" altLang="ko-KR" sz="2800" b="0" i="0" dirty="0">
              <a:latin typeface="Hana M" panose="02020603020101020101" pitchFamily="18" charset="-127"/>
              <a:ea typeface="Hana M" panose="02020603020101020101" pitchFamily="18" charset="-127"/>
            </a:rPr>
            <a:t>Account</a:t>
          </a:r>
          <a:endParaRPr lang="ko-KR" altLang="en-US" sz="4000" b="0" i="0" dirty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BFE0C060-9D5C-A54D-A19E-967BA6553781}" type="parTrans" cxnId="{C88777B7-6880-E34A-A766-C0B21423690D}">
      <dgm:prSet/>
      <dgm:spPr/>
      <dgm:t>
        <a:bodyPr/>
        <a:lstStyle/>
        <a:p>
          <a:pPr latinLnBrk="1"/>
          <a:endParaRPr lang="ko-KR" altLang="en-US"/>
        </a:p>
      </dgm:t>
    </dgm:pt>
    <dgm:pt modelId="{963BFFFB-9BE0-2B49-92A4-BEECE8DDDB55}" type="sibTrans" cxnId="{C88777B7-6880-E34A-A766-C0B21423690D}">
      <dgm:prSet/>
      <dgm:spPr/>
      <dgm:t>
        <a:bodyPr/>
        <a:lstStyle/>
        <a:p>
          <a:pPr latinLnBrk="1"/>
          <a:endParaRPr lang="ko-KR" altLang="en-US"/>
        </a:p>
      </dgm:t>
    </dgm:pt>
    <dgm:pt modelId="{2E5F9F88-9D3B-6C4F-9423-1F857AC9F9FD}">
      <dgm:prSet phldrT="[텍스트]" custT="1"/>
      <dgm:spPr/>
      <dgm:t>
        <a:bodyPr/>
        <a:lstStyle/>
        <a:p>
          <a:pPr latinLnBrk="1"/>
          <a:r>
            <a:rPr lang="en" altLang="en-US" sz="1800" b="0" i="0" dirty="0">
              <a:latin typeface="Hana CM" panose="02020603020101020101" pitchFamily="18" charset="-127"/>
              <a:ea typeface="Hana CM" panose="02020603020101020101" pitchFamily="18" charset="-127"/>
            </a:rPr>
            <a:t>Loan </a:t>
          </a:r>
        </a:p>
        <a:p>
          <a:pPr latinLnBrk="1"/>
          <a:r>
            <a:rPr lang="en" altLang="en-US" sz="1800" b="0" i="0" dirty="0">
              <a:latin typeface="Hana CM" panose="02020603020101020101" pitchFamily="18" charset="-127"/>
              <a:ea typeface="Hana CM" panose="02020603020101020101" pitchFamily="18" charset="-127"/>
            </a:rPr>
            <a:t>account </a:t>
          </a:r>
        </a:p>
        <a:p>
          <a:pPr latinLnBrk="1"/>
          <a:r>
            <a:rPr lang="en" altLang="en-US" sz="1800" b="0" i="0" dirty="0">
              <a:latin typeface="Hana CM" panose="02020603020101020101" pitchFamily="18" charset="-127"/>
              <a:ea typeface="Hana CM" panose="02020603020101020101" pitchFamily="18" charset="-127"/>
            </a:rPr>
            <a:t>inquiry</a:t>
          </a:r>
          <a:endParaRPr lang="ko-KR" altLang="en-US" sz="1200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16B83C04-8BB8-2449-8926-B6D4992EA955}" type="parTrans" cxnId="{32656A05-82D0-1A4C-B55D-F3713E0256EF}">
      <dgm:prSet/>
      <dgm:spPr/>
      <dgm:t>
        <a:bodyPr/>
        <a:lstStyle/>
        <a:p>
          <a:pPr latinLnBrk="1"/>
          <a:endParaRPr lang="ko-KR" altLang="en-US"/>
        </a:p>
      </dgm:t>
    </dgm:pt>
    <dgm:pt modelId="{36734072-9992-A242-9A54-7F0C40A98610}" type="sibTrans" cxnId="{32656A05-82D0-1A4C-B55D-F3713E0256EF}">
      <dgm:prSet/>
      <dgm:spPr/>
      <dgm:t>
        <a:bodyPr/>
        <a:lstStyle/>
        <a:p>
          <a:pPr latinLnBrk="1"/>
          <a:endParaRPr lang="ko-KR" altLang="en-US"/>
        </a:p>
      </dgm:t>
    </dgm:pt>
    <dgm:pt modelId="{50320260-8AEF-9D45-B9A4-22049B46C8C9}">
      <dgm:prSet phldrT="[텍스트]" custT="1"/>
      <dgm:spPr/>
      <dgm:t>
        <a:bodyPr/>
        <a:lstStyle/>
        <a:p>
          <a:pPr latinLnBrk="1"/>
          <a:r>
            <a:rPr lang="en" altLang="en-US" sz="1600" b="0" i="0" dirty="0">
              <a:latin typeface="Hana CM" panose="02020603020101020101" pitchFamily="18" charset="-127"/>
              <a:ea typeface="Hana CM" panose="02020603020101020101" pitchFamily="18" charset="-127"/>
            </a:rPr>
            <a:t>Transaction </a:t>
          </a:r>
        </a:p>
        <a:p>
          <a:pPr latinLnBrk="1"/>
          <a:r>
            <a:rPr lang="en" altLang="en-US" sz="1600" b="0" i="0" dirty="0">
              <a:latin typeface="Hana CM" panose="02020603020101020101" pitchFamily="18" charset="-127"/>
              <a:ea typeface="Hana CM" panose="02020603020101020101" pitchFamily="18" charset="-127"/>
            </a:rPr>
            <a:t>history </a:t>
          </a:r>
        </a:p>
        <a:p>
          <a:pPr latinLnBrk="1"/>
          <a:r>
            <a:rPr lang="en" altLang="en-US" sz="1600" b="0" i="0" dirty="0">
              <a:latin typeface="Hana CM" panose="02020603020101020101" pitchFamily="18" charset="-127"/>
              <a:ea typeface="Hana CM" panose="02020603020101020101" pitchFamily="18" charset="-127"/>
            </a:rPr>
            <a:t>inquiry</a:t>
          </a:r>
          <a:endParaRPr lang="ko-KR" altLang="en-US" sz="1100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AE7289F6-F64B-2443-9508-373AE5AC3032}" type="parTrans" cxnId="{ECE67A47-B539-5C41-A175-D4CB7734CEB5}">
      <dgm:prSet/>
      <dgm:spPr/>
      <dgm:t>
        <a:bodyPr/>
        <a:lstStyle/>
        <a:p>
          <a:pPr latinLnBrk="1"/>
          <a:endParaRPr lang="ko-KR" altLang="en-US"/>
        </a:p>
      </dgm:t>
    </dgm:pt>
    <dgm:pt modelId="{BF2CAE52-3C20-B04F-8604-DC74CE936C3C}" type="sibTrans" cxnId="{ECE67A47-B539-5C41-A175-D4CB7734CEB5}">
      <dgm:prSet/>
      <dgm:spPr/>
      <dgm:t>
        <a:bodyPr/>
        <a:lstStyle/>
        <a:p>
          <a:pPr latinLnBrk="1"/>
          <a:endParaRPr lang="ko-KR" altLang="en-US"/>
        </a:p>
      </dgm:t>
    </dgm:pt>
    <dgm:pt modelId="{576B3D14-34CC-4D4E-9CF5-FFACB89FDEAF}">
      <dgm:prSet phldrT="[텍스트]" custT="1"/>
      <dgm:spPr/>
      <dgm:t>
        <a:bodyPr/>
        <a:lstStyle/>
        <a:p>
          <a:pPr latinLnBrk="1"/>
          <a:r>
            <a:rPr lang="en-US" altLang="ko-KR" sz="4400" b="0" i="0" dirty="0" err="1">
              <a:latin typeface="Hana M" panose="02020603020101020101" pitchFamily="18" charset="-127"/>
              <a:ea typeface="Hana M" panose="02020603020101020101" pitchFamily="18" charset="-127"/>
            </a:rPr>
            <a:t>etc</a:t>
          </a:r>
          <a:endParaRPr lang="ko-KR" altLang="en-US" sz="4400" b="0" i="0" dirty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6571C7B9-C1C8-B342-8817-51FCF6998A75}" type="parTrans" cxnId="{2FFA8A72-B32B-814D-BDCF-3F4A4C68B69A}">
      <dgm:prSet/>
      <dgm:spPr/>
      <dgm:t>
        <a:bodyPr/>
        <a:lstStyle/>
        <a:p>
          <a:pPr latinLnBrk="1"/>
          <a:endParaRPr lang="ko-KR" altLang="en-US"/>
        </a:p>
      </dgm:t>
    </dgm:pt>
    <dgm:pt modelId="{9EDC2AFC-3DF0-3948-9CB0-CEEE17873482}" type="sibTrans" cxnId="{2FFA8A72-B32B-814D-BDCF-3F4A4C68B69A}">
      <dgm:prSet/>
      <dgm:spPr/>
      <dgm:t>
        <a:bodyPr/>
        <a:lstStyle/>
        <a:p>
          <a:pPr latinLnBrk="1"/>
          <a:endParaRPr lang="ko-KR" altLang="en-US"/>
        </a:p>
      </dgm:t>
    </dgm:pt>
    <dgm:pt modelId="{7AD65EE8-992E-A44E-9962-CA1921E14D3F}">
      <dgm:prSet phldrT="[텍스트]" custT="1"/>
      <dgm:spPr/>
      <dgm:t>
        <a:bodyPr/>
        <a:lstStyle/>
        <a:p>
          <a:pPr latinLnBrk="1"/>
          <a:r>
            <a:rPr lang="en" altLang="en-US" sz="1200" b="0" i="0" dirty="0">
              <a:latin typeface="Hana CM" panose="02020603020101020101" pitchFamily="18" charset="-127"/>
              <a:ea typeface="Hana CM" panose="02020603020101020101" pitchFamily="18" charset="-127"/>
            </a:rPr>
            <a:t>Tax accountant </a:t>
          </a:r>
        </a:p>
        <a:p>
          <a:pPr latinLnBrk="1"/>
          <a:r>
            <a:rPr lang="en" altLang="en-US" sz="1200" b="0" i="0" dirty="0">
              <a:latin typeface="Hana CM" panose="02020603020101020101" pitchFamily="18" charset="-127"/>
              <a:ea typeface="Hana CM" panose="02020603020101020101" pitchFamily="18" charset="-127"/>
            </a:rPr>
            <a:t>certification</a:t>
          </a:r>
          <a:endParaRPr lang="ko-KR" altLang="en-US" sz="1200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3BA1E880-32A6-7D4E-AE53-06F755F1928B}" type="parTrans" cxnId="{60DED6A2-DDBD-5F4F-BB3E-3E1C4B9E5E45}">
      <dgm:prSet/>
      <dgm:spPr/>
      <dgm:t>
        <a:bodyPr/>
        <a:lstStyle/>
        <a:p>
          <a:pPr latinLnBrk="1"/>
          <a:endParaRPr lang="ko-KR" altLang="en-US"/>
        </a:p>
      </dgm:t>
    </dgm:pt>
    <dgm:pt modelId="{45294E8A-0FEA-5B4A-AB66-ECBCBDC469EA}" type="sibTrans" cxnId="{60DED6A2-DDBD-5F4F-BB3E-3E1C4B9E5E45}">
      <dgm:prSet/>
      <dgm:spPr/>
      <dgm:t>
        <a:bodyPr/>
        <a:lstStyle/>
        <a:p>
          <a:pPr latinLnBrk="1"/>
          <a:endParaRPr lang="ko-KR" altLang="en-US"/>
        </a:p>
      </dgm:t>
    </dgm:pt>
    <dgm:pt modelId="{BB40412D-C966-DF48-8ABC-83704C751A72}">
      <dgm:prSet phldrT="[텍스트]" custT="1"/>
      <dgm:spPr/>
      <dgm:t>
        <a:bodyPr/>
        <a:lstStyle/>
        <a:p>
          <a:pPr latinLnBrk="1"/>
          <a:r>
            <a:rPr lang="en" altLang="en-US" sz="1600" b="0" i="0" dirty="0">
              <a:latin typeface="Hana CM" panose="02020603020101020101" pitchFamily="18" charset="-127"/>
              <a:ea typeface="Hana CM" panose="02020603020101020101" pitchFamily="18" charset="-127"/>
            </a:rPr>
            <a:t>Company </a:t>
          </a:r>
        </a:p>
        <a:p>
          <a:pPr latinLnBrk="1"/>
          <a:r>
            <a:rPr lang="en" altLang="en-US" sz="1600" b="0" i="0" dirty="0">
              <a:latin typeface="Hana CM" panose="02020603020101020101" pitchFamily="18" charset="-127"/>
              <a:ea typeface="Hana CM" panose="02020603020101020101" pitchFamily="18" charset="-127"/>
            </a:rPr>
            <a:t>analysis </a:t>
          </a:r>
        </a:p>
        <a:p>
          <a:pPr latinLnBrk="1"/>
          <a:r>
            <a:rPr lang="en" altLang="en-US" sz="1600" b="0" i="0" dirty="0">
              <a:latin typeface="Hana CM" panose="02020603020101020101" pitchFamily="18" charset="-127"/>
              <a:ea typeface="Hana CM" panose="02020603020101020101" pitchFamily="18" charset="-127"/>
            </a:rPr>
            <a:t>report</a:t>
          </a:r>
          <a:endParaRPr lang="ko-KR" altLang="en-US" sz="1600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C2DF8DFC-3DB3-0D4C-9039-36E26966C719}" type="parTrans" cxnId="{2EA7976B-BE48-0B46-9A10-3D1C9C34F768}">
      <dgm:prSet/>
      <dgm:spPr/>
      <dgm:t>
        <a:bodyPr/>
        <a:lstStyle/>
        <a:p>
          <a:pPr latinLnBrk="1"/>
          <a:endParaRPr lang="ko-KR" altLang="en-US"/>
        </a:p>
      </dgm:t>
    </dgm:pt>
    <dgm:pt modelId="{8B4C81F3-A7E9-DF4E-A7A0-2FC4EAFCE3BF}" type="sibTrans" cxnId="{2EA7976B-BE48-0B46-9A10-3D1C9C34F768}">
      <dgm:prSet/>
      <dgm:spPr/>
      <dgm:t>
        <a:bodyPr/>
        <a:lstStyle/>
        <a:p>
          <a:pPr latinLnBrk="1"/>
          <a:endParaRPr lang="ko-KR" altLang="en-US"/>
        </a:p>
      </dgm:t>
    </dgm:pt>
    <dgm:pt modelId="{0466B839-3F1C-A549-AFFF-A8C0A53CCF1B}">
      <dgm:prSet/>
      <dgm:spPr/>
      <dgm:t>
        <a:bodyPr/>
        <a:lstStyle/>
        <a:p>
          <a:pPr latinLnBrk="1"/>
          <a:r>
            <a:rPr lang="en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Loan application </a:t>
          </a:r>
        </a:p>
        <a:p>
          <a:pPr latinLnBrk="1"/>
          <a:r>
            <a:rPr lang="en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status inquiry</a:t>
          </a:r>
          <a:endParaRPr lang="ko-KR" altLang="en-US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C56AB1B6-7CF3-C341-BBCF-D6279430EAF2}" type="parTrans" cxnId="{C1FD185D-E082-934B-A9B6-CF25882A182E}">
      <dgm:prSet/>
      <dgm:spPr/>
      <dgm:t>
        <a:bodyPr/>
        <a:lstStyle/>
        <a:p>
          <a:pPr latinLnBrk="1"/>
          <a:endParaRPr lang="ko-KR" altLang="en-US"/>
        </a:p>
      </dgm:t>
    </dgm:pt>
    <dgm:pt modelId="{33F917D2-AB1E-CC46-B222-25A3D4DFD876}" type="sibTrans" cxnId="{C1FD185D-E082-934B-A9B6-CF25882A182E}">
      <dgm:prSet/>
      <dgm:spPr/>
      <dgm:t>
        <a:bodyPr/>
        <a:lstStyle/>
        <a:p>
          <a:pPr latinLnBrk="1"/>
          <a:endParaRPr lang="ko-KR" altLang="en-US"/>
        </a:p>
      </dgm:t>
    </dgm:pt>
    <dgm:pt modelId="{02279B9D-D6FA-AA45-A9D6-FFB6D6264333}">
      <dgm:prSet/>
      <dgm:spPr/>
      <dgm:t>
        <a:bodyPr/>
        <a:lstStyle/>
        <a:p>
          <a:pPr latinLnBrk="1"/>
          <a:r>
            <a:rPr lang="en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Loan history inquiry</a:t>
          </a:r>
          <a:endParaRPr lang="ko-KR" altLang="en-US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D5B74D0C-788C-1448-8118-FDF8442FFC9F}" type="parTrans" cxnId="{ECC1F789-3698-8D40-9C27-4092B67A5357}">
      <dgm:prSet/>
      <dgm:spPr/>
      <dgm:t>
        <a:bodyPr/>
        <a:lstStyle/>
        <a:p>
          <a:pPr latinLnBrk="1"/>
          <a:endParaRPr lang="ko-KR" altLang="en-US"/>
        </a:p>
      </dgm:t>
    </dgm:pt>
    <dgm:pt modelId="{3AC0C60F-145B-BD47-8FCA-E2B92F4E86AA}" type="sibTrans" cxnId="{ECC1F789-3698-8D40-9C27-4092B67A5357}">
      <dgm:prSet/>
      <dgm:spPr/>
      <dgm:t>
        <a:bodyPr/>
        <a:lstStyle/>
        <a:p>
          <a:pPr latinLnBrk="1"/>
          <a:endParaRPr lang="ko-KR" altLang="en-US"/>
        </a:p>
      </dgm:t>
    </dgm:pt>
    <dgm:pt modelId="{8B13CD11-66AD-684A-BA9A-39824EF84E6F}">
      <dgm:prSet/>
      <dgm:spPr/>
      <dgm:t>
        <a:bodyPr/>
        <a:lstStyle/>
        <a:p>
          <a:pPr latinLnBrk="1"/>
          <a:r>
            <a:rPr lang="en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Reimbursement and </a:t>
          </a:r>
        </a:p>
        <a:p>
          <a:pPr latinLnBrk="1"/>
          <a:r>
            <a:rPr lang="en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repayment history inquiry</a:t>
          </a:r>
          <a:endParaRPr lang="ko-KR" altLang="en-US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96F69707-9CEB-B840-BA0F-6742F4EF141C}" type="parTrans" cxnId="{6FF6598E-FB72-F543-BC99-7823C6614EB4}">
      <dgm:prSet/>
      <dgm:spPr/>
      <dgm:t>
        <a:bodyPr/>
        <a:lstStyle/>
        <a:p>
          <a:pPr latinLnBrk="1"/>
          <a:endParaRPr lang="ko-KR" altLang="en-US"/>
        </a:p>
      </dgm:t>
    </dgm:pt>
    <dgm:pt modelId="{1DA2E427-84A4-3D4B-9A65-E2CBB930ED23}" type="sibTrans" cxnId="{6FF6598E-FB72-F543-BC99-7823C6614EB4}">
      <dgm:prSet/>
      <dgm:spPr/>
      <dgm:t>
        <a:bodyPr/>
        <a:lstStyle/>
        <a:p>
          <a:pPr latinLnBrk="1"/>
          <a:endParaRPr lang="ko-KR" altLang="en-US"/>
        </a:p>
      </dgm:t>
    </dgm:pt>
    <dgm:pt modelId="{5BB51DC8-7B9D-1940-8051-40F0676BC980}">
      <dgm:prSet/>
      <dgm:spPr/>
      <dgm:t>
        <a:bodyPr/>
        <a:lstStyle/>
        <a:p>
          <a:pPr latinLnBrk="1"/>
          <a:r>
            <a:rPr lang="en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automatic </a:t>
          </a:r>
        </a:p>
        <a:p>
          <a:pPr latinLnBrk="1"/>
          <a:r>
            <a:rPr lang="en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interest payment</a:t>
          </a:r>
          <a:endParaRPr lang="ko-KR" altLang="en-US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0B0F380A-4761-554B-A548-7AB5D5707DBC}" type="parTrans" cxnId="{3FA9B774-C6A8-FF4A-944E-6B0C5F3655D8}">
      <dgm:prSet/>
      <dgm:spPr/>
      <dgm:t>
        <a:bodyPr/>
        <a:lstStyle/>
        <a:p>
          <a:pPr latinLnBrk="1"/>
          <a:endParaRPr lang="ko-KR" altLang="en-US"/>
        </a:p>
      </dgm:t>
    </dgm:pt>
    <dgm:pt modelId="{183A5ABB-69C5-8545-844D-EA6D2F33944B}" type="sibTrans" cxnId="{3FA9B774-C6A8-FF4A-944E-6B0C5F3655D8}">
      <dgm:prSet/>
      <dgm:spPr/>
      <dgm:t>
        <a:bodyPr/>
        <a:lstStyle/>
        <a:p>
          <a:pPr latinLnBrk="1"/>
          <a:endParaRPr lang="ko-KR" altLang="en-US"/>
        </a:p>
      </dgm:t>
    </dgm:pt>
    <dgm:pt modelId="{795F2C65-E48C-A54A-8A6F-B08147F30D21}" type="pres">
      <dgm:prSet presAssocID="{0FAAD22B-E664-324E-93BE-BD3E9C11B7AF}" presName="theList" presStyleCnt="0">
        <dgm:presLayoutVars>
          <dgm:dir/>
          <dgm:animLvl val="lvl"/>
          <dgm:resizeHandles val="exact"/>
        </dgm:presLayoutVars>
      </dgm:prSet>
      <dgm:spPr/>
    </dgm:pt>
    <dgm:pt modelId="{F46A1223-D602-1A4C-8767-BBE187E92110}" type="pres">
      <dgm:prSet presAssocID="{365EA944-F3CD-0A43-82E1-3182330C5553}" presName="compNode" presStyleCnt="0"/>
      <dgm:spPr/>
    </dgm:pt>
    <dgm:pt modelId="{EE02E4D1-AD80-7C4F-B2EE-E5AE6C121374}" type="pres">
      <dgm:prSet presAssocID="{365EA944-F3CD-0A43-82E1-3182330C5553}" presName="aNode" presStyleLbl="bgShp" presStyleIdx="0" presStyleCnt="3"/>
      <dgm:spPr/>
    </dgm:pt>
    <dgm:pt modelId="{8FF0CC85-C34E-B14C-ACE3-33B35BB1616C}" type="pres">
      <dgm:prSet presAssocID="{365EA944-F3CD-0A43-82E1-3182330C5553}" presName="textNode" presStyleLbl="bgShp" presStyleIdx="0" presStyleCnt="3"/>
      <dgm:spPr/>
    </dgm:pt>
    <dgm:pt modelId="{F40304F2-1474-304A-912F-1E6FFE5322C5}" type="pres">
      <dgm:prSet presAssocID="{365EA944-F3CD-0A43-82E1-3182330C5553}" presName="compChildNode" presStyleCnt="0"/>
      <dgm:spPr/>
    </dgm:pt>
    <dgm:pt modelId="{52DBA9D4-EC7A-8444-8BA5-B7B029D0FE00}" type="pres">
      <dgm:prSet presAssocID="{365EA944-F3CD-0A43-82E1-3182330C5553}" presName="theInnerList" presStyleCnt="0"/>
      <dgm:spPr/>
    </dgm:pt>
    <dgm:pt modelId="{47477A02-8337-3246-A507-9616D711DC97}" type="pres">
      <dgm:prSet presAssocID="{CAB9DCD7-43AB-D547-A994-A4BD995E783B}" presName="childNode" presStyleLbl="node1" presStyleIdx="0" presStyleCnt="10">
        <dgm:presLayoutVars>
          <dgm:bulletEnabled val="1"/>
        </dgm:presLayoutVars>
      </dgm:prSet>
      <dgm:spPr/>
    </dgm:pt>
    <dgm:pt modelId="{FDC216B1-7B5A-4F4D-9E34-F466EA071316}" type="pres">
      <dgm:prSet presAssocID="{CAB9DCD7-43AB-D547-A994-A4BD995E783B}" presName="aSpace2" presStyleCnt="0"/>
      <dgm:spPr/>
    </dgm:pt>
    <dgm:pt modelId="{C1DA311E-E1F6-2C47-92AF-5515A5EB5B69}" type="pres">
      <dgm:prSet presAssocID="{DED6AB61-7627-3049-8187-ACA852D76D1E}" presName="childNode" presStyleLbl="node1" presStyleIdx="1" presStyleCnt="10">
        <dgm:presLayoutVars>
          <dgm:bulletEnabled val="1"/>
        </dgm:presLayoutVars>
      </dgm:prSet>
      <dgm:spPr/>
    </dgm:pt>
    <dgm:pt modelId="{A2B6140C-6949-EC4B-A378-DE683FD4B6C0}" type="pres">
      <dgm:prSet presAssocID="{DED6AB61-7627-3049-8187-ACA852D76D1E}" presName="aSpace2" presStyleCnt="0"/>
      <dgm:spPr/>
    </dgm:pt>
    <dgm:pt modelId="{39483D6B-0EFF-4448-BD30-E02019982AD8}" type="pres">
      <dgm:prSet presAssocID="{0466B839-3F1C-A549-AFFF-A8C0A53CCF1B}" presName="childNode" presStyleLbl="node1" presStyleIdx="2" presStyleCnt="10">
        <dgm:presLayoutVars>
          <dgm:bulletEnabled val="1"/>
        </dgm:presLayoutVars>
      </dgm:prSet>
      <dgm:spPr/>
    </dgm:pt>
    <dgm:pt modelId="{A7DC72A7-FFF3-8C40-82E4-ACF1E0E0665A}" type="pres">
      <dgm:prSet presAssocID="{0466B839-3F1C-A549-AFFF-A8C0A53CCF1B}" presName="aSpace2" presStyleCnt="0"/>
      <dgm:spPr/>
    </dgm:pt>
    <dgm:pt modelId="{75AA7D14-556A-1449-ACDC-67C6C18ED269}" type="pres">
      <dgm:prSet presAssocID="{02279B9D-D6FA-AA45-A9D6-FFB6D6264333}" presName="childNode" presStyleLbl="node1" presStyleIdx="3" presStyleCnt="10">
        <dgm:presLayoutVars>
          <dgm:bulletEnabled val="1"/>
        </dgm:presLayoutVars>
      </dgm:prSet>
      <dgm:spPr/>
    </dgm:pt>
    <dgm:pt modelId="{EC785706-0A28-1349-B5F2-E9B18F84C521}" type="pres">
      <dgm:prSet presAssocID="{02279B9D-D6FA-AA45-A9D6-FFB6D6264333}" presName="aSpace2" presStyleCnt="0"/>
      <dgm:spPr/>
    </dgm:pt>
    <dgm:pt modelId="{7B37E8D5-211A-8A46-9345-8F55DD7D353F}" type="pres">
      <dgm:prSet presAssocID="{8B13CD11-66AD-684A-BA9A-39824EF84E6F}" presName="childNode" presStyleLbl="node1" presStyleIdx="4" presStyleCnt="10">
        <dgm:presLayoutVars>
          <dgm:bulletEnabled val="1"/>
        </dgm:presLayoutVars>
      </dgm:prSet>
      <dgm:spPr/>
    </dgm:pt>
    <dgm:pt modelId="{ADD09A86-D818-ED45-AB6A-97805946B4F9}" type="pres">
      <dgm:prSet presAssocID="{8B13CD11-66AD-684A-BA9A-39824EF84E6F}" presName="aSpace2" presStyleCnt="0"/>
      <dgm:spPr/>
    </dgm:pt>
    <dgm:pt modelId="{B581D00A-960D-ED45-90D2-32F6F2C7B54D}" type="pres">
      <dgm:prSet presAssocID="{5BB51DC8-7B9D-1940-8051-40F0676BC980}" presName="childNode" presStyleLbl="node1" presStyleIdx="5" presStyleCnt="10">
        <dgm:presLayoutVars>
          <dgm:bulletEnabled val="1"/>
        </dgm:presLayoutVars>
      </dgm:prSet>
      <dgm:spPr/>
    </dgm:pt>
    <dgm:pt modelId="{C7F65C39-A531-604C-A62E-A47CD8072B66}" type="pres">
      <dgm:prSet presAssocID="{365EA944-F3CD-0A43-82E1-3182330C5553}" presName="aSpace" presStyleCnt="0"/>
      <dgm:spPr/>
    </dgm:pt>
    <dgm:pt modelId="{0CCAC874-6E25-844A-9E4D-4F92CE0D67D0}" type="pres">
      <dgm:prSet presAssocID="{6D571808-696D-D944-99BD-29837F1CC244}" presName="compNode" presStyleCnt="0"/>
      <dgm:spPr/>
    </dgm:pt>
    <dgm:pt modelId="{03EC442D-8C76-5E43-9CF5-0928F5F78385}" type="pres">
      <dgm:prSet presAssocID="{6D571808-696D-D944-99BD-29837F1CC244}" presName="aNode" presStyleLbl="bgShp" presStyleIdx="1" presStyleCnt="3"/>
      <dgm:spPr/>
    </dgm:pt>
    <dgm:pt modelId="{56AEFC16-E126-9244-A5EC-B26A71A702F6}" type="pres">
      <dgm:prSet presAssocID="{6D571808-696D-D944-99BD-29837F1CC244}" presName="textNode" presStyleLbl="bgShp" presStyleIdx="1" presStyleCnt="3"/>
      <dgm:spPr/>
    </dgm:pt>
    <dgm:pt modelId="{2D2EE3A6-69D4-8442-B8E9-51681CD98048}" type="pres">
      <dgm:prSet presAssocID="{6D571808-696D-D944-99BD-29837F1CC244}" presName="compChildNode" presStyleCnt="0"/>
      <dgm:spPr/>
    </dgm:pt>
    <dgm:pt modelId="{8578B67A-3953-2B49-B884-8CAE239FA0F3}" type="pres">
      <dgm:prSet presAssocID="{6D571808-696D-D944-99BD-29837F1CC244}" presName="theInnerList" presStyleCnt="0"/>
      <dgm:spPr/>
    </dgm:pt>
    <dgm:pt modelId="{6D0231BB-841D-5B4E-A332-6AEC2AFB24CE}" type="pres">
      <dgm:prSet presAssocID="{2E5F9F88-9D3B-6C4F-9423-1F857AC9F9FD}" presName="childNode" presStyleLbl="node1" presStyleIdx="6" presStyleCnt="10">
        <dgm:presLayoutVars>
          <dgm:bulletEnabled val="1"/>
        </dgm:presLayoutVars>
      </dgm:prSet>
      <dgm:spPr/>
    </dgm:pt>
    <dgm:pt modelId="{ABABA041-B5D4-B346-A892-AFD511E298EC}" type="pres">
      <dgm:prSet presAssocID="{2E5F9F88-9D3B-6C4F-9423-1F857AC9F9FD}" presName="aSpace2" presStyleCnt="0"/>
      <dgm:spPr/>
    </dgm:pt>
    <dgm:pt modelId="{F5E8B25F-41F6-5649-94B9-CC424CAF631B}" type="pres">
      <dgm:prSet presAssocID="{50320260-8AEF-9D45-B9A4-22049B46C8C9}" presName="childNode" presStyleLbl="node1" presStyleIdx="7" presStyleCnt="10">
        <dgm:presLayoutVars>
          <dgm:bulletEnabled val="1"/>
        </dgm:presLayoutVars>
      </dgm:prSet>
      <dgm:spPr/>
    </dgm:pt>
    <dgm:pt modelId="{05CD2615-676E-3643-9B7D-8678A7382557}" type="pres">
      <dgm:prSet presAssocID="{6D571808-696D-D944-99BD-29837F1CC244}" presName="aSpace" presStyleCnt="0"/>
      <dgm:spPr/>
    </dgm:pt>
    <dgm:pt modelId="{E228A0AC-EE96-934F-823C-F547231D5646}" type="pres">
      <dgm:prSet presAssocID="{576B3D14-34CC-4D4E-9CF5-FFACB89FDEAF}" presName="compNode" presStyleCnt="0"/>
      <dgm:spPr/>
    </dgm:pt>
    <dgm:pt modelId="{CBCE640D-BCBC-1049-B262-6AE86664BF18}" type="pres">
      <dgm:prSet presAssocID="{576B3D14-34CC-4D4E-9CF5-FFACB89FDEAF}" presName="aNode" presStyleLbl="bgShp" presStyleIdx="2" presStyleCnt="3"/>
      <dgm:spPr/>
    </dgm:pt>
    <dgm:pt modelId="{261FD56A-BBF1-9445-A6C8-40858E03D74E}" type="pres">
      <dgm:prSet presAssocID="{576B3D14-34CC-4D4E-9CF5-FFACB89FDEAF}" presName="textNode" presStyleLbl="bgShp" presStyleIdx="2" presStyleCnt="3"/>
      <dgm:spPr/>
    </dgm:pt>
    <dgm:pt modelId="{67850960-CF56-AB45-8C9B-46A15D561734}" type="pres">
      <dgm:prSet presAssocID="{576B3D14-34CC-4D4E-9CF5-FFACB89FDEAF}" presName="compChildNode" presStyleCnt="0"/>
      <dgm:spPr/>
    </dgm:pt>
    <dgm:pt modelId="{EC607A14-FB3A-E74D-B6C0-972CED6D1FA5}" type="pres">
      <dgm:prSet presAssocID="{576B3D14-34CC-4D4E-9CF5-FFACB89FDEAF}" presName="theInnerList" presStyleCnt="0"/>
      <dgm:spPr/>
    </dgm:pt>
    <dgm:pt modelId="{6BAA64B6-7FFF-5142-A128-67B790693F00}" type="pres">
      <dgm:prSet presAssocID="{7AD65EE8-992E-A44E-9962-CA1921E14D3F}" presName="childNode" presStyleLbl="node1" presStyleIdx="8" presStyleCnt="10">
        <dgm:presLayoutVars>
          <dgm:bulletEnabled val="1"/>
        </dgm:presLayoutVars>
      </dgm:prSet>
      <dgm:spPr/>
    </dgm:pt>
    <dgm:pt modelId="{B594CF8D-3E27-C747-AAEF-D599E05E70C3}" type="pres">
      <dgm:prSet presAssocID="{7AD65EE8-992E-A44E-9962-CA1921E14D3F}" presName="aSpace2" presStyleCnt="0"/>
      <dgm:spPr/>
    </dgm:pt>
    <dgm:pt modelId="{8C873F7B-DC39-9445-AB95-9FA1D9D74C95}" type="pres">
      <dgm:prSet presAssocID="{BB40412D-C966-DF48-8ABC-83704C751A72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32656A05-82D0-1A4C-B55D-F3713E0256EF}" srcId="{6D571808-696D-D944-99BD-29837F1CC244}" destId="{2E5F9F88-9D3B-6C4F-9423-1F857AC9F9FD}" srcOrd="0" destOrd="0" parTransId="{16B83C04-8BB8-2449-8926-B6D4992EA955}" sibTransId="{36734072-9992-A242-9A54-7F0C40A98610}"/>
    <dgm:cxn modelId="{BE423620-7181-D545-8707-CE813A330C55}" type="presOf" srcId="{5BB51DC8-7B9D-1940-8051-40F0676BC980}" destId="{B581D00A-960D-ED45-90D2-32F6F2C7B54D}" srcOrd="0" destOrd="0" presId="urn:microsoft.com/office/officeart/2005/8/layout/lProcess2"/>
    <dgm:cxn modelId="{EA434525-FD0E-F547-8B6B-93EEC08537BC}" type="presOf" srcId="{365EA944-F3CD-0A43-82E1-3182330C5553}" destId="{8FF0CC85-C34E-B14C-ACE3-33B35BB1616C}" srcOrd="1" destOrd="0" presId="urn:microsoft.com/office/officeart/2005/8/layout/lProcess2"/>
    <dgm:cxn modelId="{37286C37-9F66-D941-BA2B-87D6322CED2B}" type="presOf" srcId="{2E5F9F88-9D3B-6C4F-9423-1F857AC9F9FD}" destId="{6D0231BB-841D-5B4E-A332-6AEC2AFB24CE}" srcOrd="0" destOrd="0" presId="urn:microsoft.com/office/officeart/2005/8/layout/lProcess2"/>
    <dgm:cxn modelId="{AD8B2C46-6A90-C543-A0DB-444C34AFDFFC}" type="presOf" srcId="{8B13CD11-66AD-684A-BA9A-39824EF84E6F}" destId="{7B37E8D5-211A-8A46-9345-8F55DD7D353F}" srcOrd="0" destOrd="0" presId="urn:microsoft.com/office/officeart/2005/8/layout/lProcess2"/>
    <dgm:cxn modelId="{ECE67A47-B539-5C41-A175-D4CB7734CEB5}" srcId="{6D571808-696D-D944-99BD-29837F1CC244}" destId="{50320260-8AEF-9D45-B9A4-22049B46C8C9}" srcOrd="1" destOrd="0" parTransId="{AE7289F6-F64B-2443-9508-373AE5AC3032}" sibTransId="{BF2CAE52-3C20-B04F-8604-DC74CE936C3C}"/>
    <dgm:cxn modelId="{C1FD185D-E082-934B-A9B6-CF25882A182E}" srcId="{365EA944-F3CD-0A43-82E1-3182330C5553}" destId="{0466B839-3F1C-A549-AFFF-A8C0A53CCF1B}" srcOrd="2" destOrd="0" parTransId="{C56AB1B6-7CF3-C341-BBCF-D6279430EAF2}" sibTransId="{33F917D2-AB1E-CC46-B222-25A3D4DFD876}"/>
    <dgm:cxn modelId="{BFFB8761-C8A5-A348-BEC1-051ED0699DDC}" type="presOf" srcId="{0FAAD22B-E664-324E-93BE-BD3E9C11B7AF}" destId="{795F2C65-E48C-A54A-8A6F-B08147F30D21}" srcOrd="0" destOrd="0" presId="urn:microsoft.com/office/officeart/2005/8/layout/lProcess2"/>
    <dgm:cxn modelId="{B2D51263-E760-6045-8BBB-78CFBD1D9BE2}" type="presOf" srcId="{DED6AB61-7627-3049-8187-ACA852D76D1E}" destId="{C1DA311E-E1F6-2C47-92AF-5515A5EB5B69}" srcOrd="0" destOrd="0" presId="urn:microsoft.com/office/officeart/2005/8/layout/lProcess2"/>
    <dgm:cxn modelId="{CC5B6964-16F8-B643-9AB8-153349AC06D3}" type="presOf" srcId="{CAB9DCD7-43AB-D547-A994-A4BD995E783B}" destId="{47477A02-8337-3246-A507-9616D711DC97}" srcOrd="0" destOrd="0" presId="urn:microsoft.com/office/officeart/2005/8/layout/lProcess2"/>
    <dgm:cxn modelId="{2CF6A768-76BA-3241-8E9A-7670DBCE354A}" type="presOf" srcId="{50320260-8AEF-9D45-B9A4-22049B46C8C9}" destId="{F5E8B25F-41F6-5649-94B9-CC424CAF631B}" srcOrd="0" destOrd="0" presId="urn:microsoft.com/office/officeart/2005/8/layout/lProcess2"/>
    <dgm:cxn modelId="{1893B469-8A44-2C45-A41C-9B4F05D4BE58}" type="presOf" srcId="{576B3D14-34CC-4D4E-9CF5-FFACB89FDEAF}" destId="{CBCE640D-BCBC-1049-B262-6AE86664BF18}" srcOrd="0" destOrd="0" presId="urn:microsoft.com/office/officeart/2005/8/layout/lProcess2"/>
    <dgm:cxn modelId="{2EA7976B-BE48-0B46-9A10-3D1C9C34F768}" srcId="{576B3D14-34CC-4D4E-9CF5-FFACB89FDEAF}" destId="{BB40412D-C966-DF48-8ABC-83704C751A72}" srcOrd="1" destOrd="0" parTransId="{C2DF8DFC-3DB3-0D4C-9039-36E26966C719}" sibTransId="{8B4C81F3-A7E9-DF4E-A7A0-2FC4EAFCE3BF}"/>
    <dgm:cxn modelId="{4FA4E06B-2953-9240-BBA3-95CC5690036A}" type="presOf" srcId="{6D571808-696D-D944-99BD-29837F1CC244}" destId="{56AEFC16-E126-9244-A5EC-B26A71A702F6}" srcOrd="1" destOrd="0" presId="urn:microsoft.com/office/officeart/2005/8/layout/lProcess2"/>
    <dgm:cxn modelId="{53A2A66C-B022-5740-924E-3FBCC8B90C1C}" type="presOf" srcId="{7AD65EE8-992E-A44E-9962-CA1921E14D3F}" destId="{6BAA64B6-7FFF-5142-A128-67B790693F00}" srcOrd="0" destOrd="0" presId="urn:microsoft.com/office/officeart/2005/8/layout/lProcess2"/>
    <dgm:cxn modelId="{2FFA8A72-B32B-814D-BDCF-3F4A4C68B69A}" srcId="{0FAAD22B-E664-324E-93BE-BD3E9C11B7AF}" destId="{576B3D14-34CC-4D4E-9CF5-FFACB89FDEAF}" srcOrd="2" destOrd="0" parTransId="{6571C7B9-C1C8-B342-8817-51FCF6998A75}" sibTransId="{9EDC2AFC-3DF0-3948-9CB0-CEEE17873482}"/>
    <dgm:cxn modelId="{3FA9B774-C6A8-FF4A-944E-6B0C5F3655D8}" srcId="{365EA944-F3CD-0A43-82E1-3182330C5553}" destId="{5BB51DC8-7B9D-1940-8051-40F0676BC980}" srcOrd="5" destOrd="0" parTransId="{0B0F380A-4761-554B-A548-7AB5D5707DBC}" sibTransId="{183A5ABB-69C5-8545-844D-EA6D2F33944B}"/>
    <dgm:cxn modelId="{EBEBE882-29E5-2249-A1B5-514CD6DBAAA6}" srcId="{0FAAD22B-E664-324E-93BE-BD3E9C11B7AF}" destId="{365EA944-F3CD-0A43-82E1-3182330C5553}" srcOrd="0" destOrd="0" parTransId="{AA5C4A46-AE00-B84E-A4A2-F359FB4E2C41}" sibTransId="{2A72C3E0-CC7D-C24E-8C4F-24CC6DB4570C}"/>
    <dgm:cxn modelId="{ECC1F789-3698-8D40-9C27-4092B67A5357}" srcId="{365EA944-F3CD-0A43-82E1-3182330C5553}" destId="{02279B9D-D6FA-AA45-A9D6-FFB6D6264333}" srcOrd="3" destOrd="0" parTransId="{D5B74D0C-788C-1448-8118-FDF8442FFC9F}" sibTransId="{3AC0C60F-145B-BD47-8FCA-E2B92F4E86AA}"/>
    <dgm:cxn modelId="{6FF6598E-FB72-F543-BC99-7823C6614EB4}" srcId="{365EA944-F3CD-0A43-82E1-3182330C5553}" destId="{8B13CD11-66AD-684A-BA9A-39824EF84E6F}" srcOrd="4" destOrd="0" parTransId="{96F69707-9CEB-B840-BA0F-6742F4EF141C}" sibTransId="{1DA2E427-84A4-3D4B-9A65-E2CBB930ED23}"/>
    <dgm:cxn modelId="{7E6C828E-F27D-E146-9897-91A1494633EA}" type="presOf" srcId="{BB40412D-C966-DF48-8ABC-83704C751A72}" destId="{8C873F7B-DC39-9445-AB95-9FA1D9D74C95}" srcOrd="0" destOrd="0" presId="urn:microsoft.com/office/officeart/2005/8/layout/lProcess2"/>
    <dgm:cxn modelId="{CDD71491-57E3-9E45-802F-A49E6A081DB1}" type="presOf" srcId="{6D571808-696D-D944-99BD-29837F1CC244}" destId="{03EC442D-8C76-5E43-9CF5-0928F5F78385}" srcOrd="0" destOrd="0" presId="urn:microsoft.com/office/officeart/2005/8/layout/lProcess2"/>
    <dgm:cxn modelId="{4B0CEB9E-4B64-7745-BA43-A36A8A4BCFE0}" type="presOf" srcId="{576B3D14-34CC-4D4E-9CF5-FFACB89FDEAF}" destId="{261FD56A-BBF1-9445-A6C8-40858E03D74E}" srcOrd="1" destOrd="0" presId="urn:microsoft.com/office/officeart/2005/8/layout/lProcess2"/>
    <dgm:cxn modelId="{60DED6A2-DDBD-5F4F-BB3E-3E1C4B9E5E45}" srcId="{576B3D14-34CC-4D4E-9CF5-FFACB89FDEAF}" destId="{7AD65EE8-992E-A44E-9962-CA1921E14D3F}" srcOrd="0" destOrd="0" parTransId="{3BA1E880-32A6-7D4E-AE53-06F755F1928B}" sibTransId="{45294E8A-0FEA-5B4A-AB66-ECBCBDC469EA}"/>
    <dgm:cxn modelId="{CA0D5DA4-417D-0942-91C7-08DB1124F0F6}" srcId="{365EA944-F3CD-0A43-82E1-3182330C5553}" destId="{CAB9DCD7-43AB-D547-A994-A4BD995E783B}" srcOrd="0" destOrd="0" parTransId="{993962D7-DE81-CC47-8DD6-D73E5C4002CE}" sibTransId="{D7591E34-E909-A845-BF1E-985FD8E93C54}"/>
    <dgm:cxn modelId="{82B0F3A9-35DE-BB42-B9E6-B8F14C8F601D}" srcId="{365EA944-F3CD-0A43-82E1-3182330C5553}" destId="{DED6AB61-7627-3049-8187-ACA852D76D1E}" srcOrd="1" destOrd="0" parTransId="{2F6984B1-DBBD-514F-A7B8-87383EC3BDA4}" sibTransId="{4E01B458-F34F-954C-AF6D-7C2ACE430CFE}"/>
    <dgm:cxn modelId="{C88777B7-6880-E34A-A766-C0B21423690D}" srcId="{0FAAD22B-E664-324E-93BE-BD3E9C11B7AF}" destId="{6D571808-696D-D944-99BD-29837F1CC244}" srcOrd="1" destOrd="0" parTransId="{BFE0C060-9D5C-A54D-A19E-967BA6553781}" sibTransId="{963BFFFB-9BE0-2B49-92A4-BEECE8DDDB55}"/>
    <dgm:cxn modelId="{6F9EACCD-9469-164F-A8C9-91075C220CED}" type="presOf" srcId="{0466B839-3F1C-A549-AFFF-A8C0A53CCF1B}" destId="{39483D6B-0EFF-4448-BD30-E02019982AD8}" srcOrd="0" destOrd="0" presId="urn:microsoft.com/office/officeart/2005/8/layout/lProcess2"/>
    <dgm:cxn modelId="{7B4F68D1-C460-9445-88B3-668BC7EAB742}" type="presOf" srcId="{02279B9D-D6FA-AA45-A9D6-FFB6D6264333}" destId="{75AA7D14-556A-1449-ACDC-67C6C18ED269}" srcOrd="0" destOrd="0" presId="urn:microsoft.com/office/officeart/2005/8/layout/lProcess2"/>
    <dgm:cxn modelId="{E60346E1-C200-2847-B3F9-90909D80D472}" type="presOf" srcId="{365EA944-F3CD-0A43-82E1-3182330C5553}" destId="{EE02E4D1-AD80-7C4F-B2EE-E5AE6C121374}" srcOrd="0" destOrd="0" presId="urn:microsoft.com/office/officeart/2005/8/layout/lProcess2"/>
    <dgm:cxn modelId="{0246A3A1-2D4A-E941-8DAD-2FC22EC5434C}" type="presParOf" srcId="{795F2C65-E48C-A54A-8A6F-B08147F30D21}" destId="{F46A1223-D602-1A4C-8767-BBE187E92110}" srcOrd="0" destOrd="0" presId="urn:microsoft.com/office/officeart/2005/8/layout/lProcess2"/>
    <dgm:cxn modelId="{D85174A9-7418-134F-955B-31650920AC53}" type="presParOf" srcId="{F46A1223-D602-1A4C-8767-BBE187E92110}" destId="{EE02E4D1-AD80-7C4F-B2EE-E5AE6C121374}" srcOrd="0" destOrd="0" presId="urn:microsoft.com/office/officeart/2005/8/layout/lProcess2"/>
    <dgm:cxn modelId="{819B9FB1-6C28-814F-8BFC-900AC95A401C}" type="presParOf" srcId="{F46A1223-D602-1A4C-8767-BBE187E92110}" destId="{8FF0CC85-C34E-B14C-ACE3-33B35BB1616C}" srcOrd="1" destOrd="0" presId="urn:microsoft.com/office/officeart/2005/8/layout/lProcess2"/>
    <dgm:cxn modelId="{65A74966-5109-D245-BC93-5C718EBF82B3}" type="presParOf" srcId="{F46A1223-D602-1A4C-8767-BBE187E92110}" destId="{F40304F2-1474-304A-912F-1E6FFE5322C5}" srcOrd="2" destOrd="0" presId="urn:microsoft.com/office/officeart/2005/8/layout/lProcess2"/>
    <dgm:cxn modelId="{C373B6F3-18F7-C348-9DA0-F2414F60D1A1}" type="presParOf" srcId="{F40304F2-1474-304A-912F-1E6FFE5322C5}" destId="{52DBA9D4-EC7A-8444-8BA5-B7B029D0FE00}" srcOrd="0" destOrd="0" presId="urn:microsoft.com/office/officeart/2005/8/layout/lProcess2"/>
    <dgm:cxn modelId="{31C5A55F-380F-A843-A280-2B4FD05CCAEF}" type="presParOf" srcId="{52DBA9D4-EC7A-8444-8BA5-B7B029D0FE00}" destId="{47477A02-8337-3246-A507-9616D711DC97}" srcOrd="0" destOrd="0" presId="urn:microsoft.com/office/officeart/2005/8/layout/lProcess2"/>
    <dgm:cxn modelId="{19E761AA-0938-184C-AA10-FCA52A6F5CDD}" type="presParOf" srcId="{52DBA9D4-EC7A-8444-8BA5-B7B029D0FE00}" destId="{FDC216B1-7B5A-4F4D-9E34-F466EA071316}" srcOrd="1" destOrd="0" presId="urn:microsoft.com/office/officeart/2005/8/layout/lProcess2"/>
    <dgm:cxn modelId="{139858B3-0C51-654E-93BC-DCFE1EA9D31B}" type="presParOf" srcId="{52DBA9D4-EC7A-8444-8BA5-B7B029D0FE00}" destId="{C1DA311E-E1F6-2C47-92AF-5515A5EB5B69}" srcOrd="2" destOrd="0" presId="urn:microsoft.com/office/officeart/2005/8/layout/lProcess2"/>
    <dgm:cxn modelId="{FBD23A23-4384-6147-95B8-EC6946DF4F22}" type="presParOf" srcId="{52DBA9D4-EC7A-8444-8BA5-B7B029D0FE00}" destId="{A2B6140C-6949-EC4B-A378-DE683FD4B6C0}" srcOrd="3" destOrd="0" presId="urn:microsoft.com/office/officeart/2005/8/layout/lProcess2"/>
    <dgm:cxn modelId="{F36B673F-C808-7E4C-A2F4-8AFAC44D61BF}" type="presParOf" srcId="{52DBA9D4-EC7A-8444-8BA5-B7B029D0FE00}" destId="{39483D6B-0EFF-4448-BD30-E02019982AD8}" srcOrd="4" destOrd="0" presId="urn:microsoft.com/office/officeart/2005/8/layout/lProcess2"/>
    <dgm:cxn modelId="{AA7713BE-82B7-1844-A8AD-BCE06488789F}" type="presParOf" srcId="{52DBA9D4-EC7A-8444-8BA5-B7B029D0FE00}" destId="{A7DC72A7-FFF3-8C40-82E4-ACF1E0E0665A}" srcOrd="5" destOrd="0" presId="urn:microsoft.com/office/officeart/2005/8/layout/lProcess2"/>
    <dgm:cxn modelId="{5CB2804A-C32E-F544-AF42-1AFFCB8A7478}" type="presParOf" srcId="{52DBA9D4-EC7A-8444-8BA5-B7B029D0FE00}" destId="{75AA7D14-556A-1449-ACDC-67C6C18ED269}" srcOrd="6" destOrd="0" presId="urn:microsoft.com/office/officeart/2005/8/layout/lProcess2"/>
    <dgm:cxn modelId="{A2B2AB5B-DABB-6849-9D63-2D396E4EC205}" type="presParOf" srcId="{52DBA9D4-EC7A-8444-8BA5-B7B029D0FE00}" destId="{EC785706-0A28-1349-B5F2-E9B18F84C521}" srcOrd="7" destOrd="0" presId="urn:microsoft.com/office/officeart/2005/8/layout/lProcess2"/>
    <dgm:cxn modelId="{34360D3E-9414-A94C-B179-6B87AD5A4D26}" type="presParOf" srcId="{52DBA9D4-EC7A-8444-8BA5-B7B029D0FE00}" destId="{7B37E8D5-211A-8A46-9345-8F55DD7D353F}" srcOrd="8" destOrd="0" presId="urn:microsoft.com/office/officeart/2005/8/layout/lProcess2"/>
    <dgm:cxn modelId="{DA331A15-EA86-E64D-8026-B96F109E9F71}" type="presParOf" srcId="{52DBA9D4-EC7A-8444-8BA5-B7B029D0FE00}" destId="{ADD09A86-D818-ED45-AB6A-97805946B4F9}" srcOrd="9" destOrd="0" presId="urn:microsoft.com/office/officeart/2005/8/layout/lProcess2"/>
    <dgm:cxn modelId="{FE20A02A-DE1C-2A43-8A05-D555F093A608}" type="presParOf" srcId="{52DBA9D4-EC7A-8444-8BA5-B7B029D0FE00}" destId="{B581D00A-960D-ED45-90D2-32F6F2C7B54D}" srcOrd="10" destOrd="0" presId="urn:microsoft.com/office/officeart/2005/8/layout/lProcess2"/>
    <dgm:cxn modelId="{BB0C8257-0901-C744-BE3C-89D6583E3D90}" type="presParOf" srcId="{795F2C65-E48C-A54A-8A6F-B08147F30D21}" destId="{C7F65C39-A531-604C-A62E-A47CD8072B66}" srcOrd="1" destOrd="0" presId="urn:microsoft.com/office/officeart/2005/8/layout/lProcess2"/>
    <dgm:cxn modelId="{AABE613A-C823-264B-9F46-8EAD2D2A9BBC}" type="presParOf" srcId="{795F2C65-E48C-A54A-8A6F-B08147F30D21}" destId="{0CCAC874-6E25-844A-9E4D-4F92CE0D67D0}" srcOrd="2" destOrd="0" presId="urn:microsoft.com/office/officeart/2005/8/layout/lProcess2"/>
    <dgm:cxn modelId="{939E2896-CB95-544E-B4E4-221AE7D820F6}" type="presParOf" srcId="{0CCAC874-6E25-844A-9E4D-4F92CE0D67D0}" destId="{03EC442D-8C76-5E43-9CF5-0928F5F78385}" srcOrd="0" destOrd="0" presId="urn:microsoft.com/office/officeart/2005/8/layout/lProcess2"/>
    <dgm:cxn modelId="{0DFF9074-4E47-8249-8E04-C2310ECC803E}" type="presParOf" srcId="{0CCAC874-6E25-844A-9E4D-4F92CE0D67D0}" destId="{56AEFC16-E126-9244-A5EC-B26A71A702F6}" srcOrd="1" destOrd="0" presId="urn:microsoft.com/office/officeart/2005/8/layout/lProcess2"/>
    <dgm:cxn modelId="{455AEFFB-C588-3149-816F-28820AB9424F}" type="presParOf" srcId="{0CCAC874-6E25-844A-9E4D-4F92CE0D67D0}" destId="{2D2EE3A6-69D4-8442-B8E9-51681CD98048}" srcOrd="2" destOrd="0" presId="urn:microsoft.com/office/officeart/2005/8/layout/lProcess2"/>
    <dgm:cxn modelId="{6CDEDF0B-9334-E642-8FF6-CAB7F1EF3AA6}" type="presParOf" srcId="{2D2EE3A6-69D4-8442-B8E9-51681CD98048}" destId="{8578B67A-3953-2B49-B884-8CAE239FA0F3}" srcOrd="0" destOrd="0" presId="urn:microsoft.com/office/officeart/2005/8/layout/lProcess2"/>
    <dgm:cxn modelId="{7966E49D-B4F0-FB48-8672-26CEA6444150}" type="presParOf" srcId="{8578B67A-3953-2B49-B884-8CAE239FA0F3}" destId="{6D0231BB-841D-5B4E-A332-6AEC2AFB24CE}" srcOrd="0" destOrd="0" presId="urn:microsoft.com/office/officeart/2005/8/layout/lProcess2"/>
    <dgm:cxn modelId="{1B3FCA39-B01C-E84A-ABFF-AF5CBBF332DC}" type="presParOf" srcId="{8578B67A-3953-2B49-B884-8CAE239FA0F3}" destId="{ABABA041-B5D4-B346-A892-AFD511E298EC}" srcOrd="1" destOrd="0" presId="urn:microsoft.com/office/officeart/2005/8/layout/lProcess2"/>
    <dgm:cxn modelId="{4CB49EFA-6A68-E34A-BFD8-7362B8FC2EF7}" type="presParOf" srcId="{8578B67A-3953-2B49-B884-8CAE239FA0F3}" destId="{F5E8B25F-41F6-5649-94B9-CC424CAF631B}" srcOrd="2" destOrd="0" presId="urn:microsoft.com/office/officeart/2005/8/layout/lProcess2"/>
    <dgm:cxn modelId="{268D5A0D-1D67-8945-B988-49279ED13645}" type="presParOf" srcId="{795F2C65-E48C-A54A-8A6F-B08147F30D21}" destId="{05CD2615-676E-3643-9B7D-8678A7382557}" srcOrd="3" destOrd="0" presId="urn:microsoft.com/office/officeart/2005/8/layout/lProcess2"/>
    <dgm:cxn modelId="{81C75EB2-CC27-964A-9310-A7EA322E1C84}" type="presParOf" srcId="{795F2C65-E48C-A54A-8A6F-B08147F30D21}" destId="{E228A0AC-EE96-934F-823C-F547231D5646}" srcOrd="4" destOrd="0" presId="urn:microsoft.com/office/officeart/2005/8/layout/lProcess2"/>
    <dgm:cxn modelId="{22A17440-715D-2D41-BE46-47E2CE9370F6}" type="presParOf" srcId="{E228A0AC-EE96-934F-823C-F547231D5646}" destId="{CBCE640D-BCBC-1049-B262-6AE86664BF18}" srcOrd="0" destOrd="0" presId="urn:microsoft.com/office/officeart/2005/8/layout/lProcess2"/>
    <dgm:cxn modelId="{740DAD86-6767-7E45-A738-44ED20C43127}" type="presParOf" srcId="{E228A0AC-EE96-934F-823C-F547231D5646}" destId="{261FD56A-BBF1-9445-A6C8-40858E03D74E}" srcOrd="1" destOrd="0" presId="urn:microsoft.com/office/officeart/2005/8/layout/lProcess2"/>
    <dgm:cxn modelId="{E929F572-20D6-384A-9D74-0E862309CC77}" type="presParOf" srcId="{E228A0AC-EE96-934F-823C-F547231D5646}" destId="{67850960-CF56-AB45-8C9B-46A15D561734}" srcOrd="2" destOrd="0" presId="urn:microsoft.com/office/officeart/2005/8/layout/lProcess2"/>
    <dgm:cxn modelId="{A7781E99-FA2A-484B-977A-7FD526C74AF1}" type="presParOf" srcId="{67850960-CF56-AB45-8C9B-46A15D561734}" destId="{EC607A14-FB3A-E74D-B6C0-972CED6D1FA5}" srcOrd="0" destOrd="0" presId="urn:microsoft.com/office/officeart/2005/8/layout/lProcess2"/>
    <dgm:cxn modelId="{5222A0DA-EFE8-7D42-969A-E9D8CA3BFB97}" type="presParOf" srcId="{EC607A14-FB3A-E74D-B6C0-972CED6D1FA5}" destId="{6BAA64B6-7FFF-5142-A128-67B790693F00}" srcOrd="0" destOrd="0" presId="urn:microsoft.com/office/officeart/2005/8/layout/lProcess2"/>
    <dgm:cxn modelId="{FC8CDD91-34D0-3348-8146-5A7C97C46738}" type="presParOf" srcId="{EC607A14-FB3A-E74D-B6C0-972CED6D1FA5}" destId="{B594CF8D-3E27-C747-AAEF-D599E05E70C3}" srcOrd="1" destOrd="0" presId="urn:microsoft.com/office/officeart/2005/8/layout/lProcess2"/>
    <dgm:cxn modelId="{EFEF1E05-9593-6346-A771-828E3114B7BC}" type="presParOf" srcId="{EC607A14-FB3A-E74D-B6C0-972CED6D1FA5}" destId="{8C873F7B-DC39-9445-AB95-9FA1D9D74C95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93FF5C-5E20-BF4C-A719-384A584EEEE4}" type="doc">
      <dgm:prSet loTypeId="urn:microsoft.com/office/officeart/2005/8/layout/lProcess2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pPr latinLnBrk="1"/>
          <a:endParaRPr lang="ko-KR" altLang="en-US"/>
        </a:p>
      </dgm:t>
    </dgm:pt>
    <dgm:pt modelId="{8FC3E2E5-0E72-034C-9519-D11A6E6B5E29}">
      <dgm:prSet phldrT="[텍스트]"/>
      <dgm:spPr/>
      <dgm:t>
        <a:bodyPr/>
        <a:lstStyle/>
        <a:p>
          <a:pPr latinLnBrk="1"/>
          <a:r>
            <a:rPr lang="en" altLang="en-US" b="0" i="0" dirty="0">
              <a:latin typeface="Hana M" panose="02020603020101020101" pitchFamily="18" charset="-127"/>
              <a:ea typeface="Hana M" panose="02020603020101020101" pitchFamily="18" charset="-127"/>
            </a:rPr>
            <a:t>business </a:t>
          </a:r>
        </a:p>
        <a:p>
          <a:pPr latinLnBrk="1"/>
          <a:r>
            <a:rPr lang="en" altLang="en-US" b="0" i="0" dirty="0">
              <a:latin typeface="Hana M" panose="02020603020101020101" pitchFamily="18" charset="-127"/>
              <a:ea typeface="Hana M" panose="02020603020101020101" pitchFamily="18" charset="-127"/>
            </a:rPr>
            <a:t>dashboard</a:t>
          </a:r>
          <a:endParaRPr lang="ko-KR" altLang="en-US" b="0" i="0" dirty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EB074236-3328-194D-8907-FAC6087F46DC}" type="parTrans" cxnId="{7C552626-DCA1-2048-A940-D37B031AD8DE}">
      <dgm:prSet/>
      <dgm:spPr/>
      <dgm:t>
        <a:bodyPr/>
        <a:lstStyle/>
        <a:p>
          <a:pPr latinLnBrk="1"/>
          <a:endParaRPr lang="ko-KR" altLang="en-US"/>
        </a:p>
      </dgm:t>
    </dgm:pt>
    <dgm:pt modelId="{E048EEF0-9214-0C48-970E-72818D674D5B}" type="sibTrans" cxnId="{7C552626-DCA1-2048-A940-D37B031AD8DE}">
      <dgm:prSet/>
      <dgm:spPr/>
      <dgm:t>
        <a:bodyPr/>
        <a:lstStyle/>
        <a:p>
          <a:pPr latinLnBrk="1"/>
          <a:endParaRPr lang="ko-KR" altLang="en-US"/>
        </a:p>
      </dgm:t>
    </dgm:pt>
    <dgm:pt modelId="{3B9E7043-3017-E442-91FD-DA98FA5B824A}">
      <dgm:prSet phldrT="[텍스트]"/>
      <dgm:spPr>
        <a:solidFill>
          <a:srgbClr val="3F928F"/>
        </a:solidFill>
      </dgm:spPr>
      <dgm:t>
        <a:bodyPr/>
        <a:lstStyle/>
        <a:p>
          <a:pPr latinLnBrk="1"/>
          <a:r>
            <a:rPr lang="en-US" altLang="ko-KR" b="0" i="0" dirty="0">
              <a:latin typeface="Hana CM" panose="02020603020101020101" pitchFamily="18" charset="-127"/>
              <a:ea typeface="Hana CM" panose="02020603020101020101" pitchFamily="18" charset="-127"/>
            </a:rPr>
            <a:t>New loan inquiry</a:t>
          </a:r>
          <a:endParaRPr lang="ko-KR" altLang="en-US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E580C6EA-50FA-2344-864F-E1834B29F8CD}" type="parTrans" cxnId="{B5DD8145-28FB-1B47-89C1-EFE4E9A54263}">
      <dgm:prSet/>
      <dgm:spPr/>
      <dgm:t>
        <a:bodyPr/>
        <a:lstStyle/>
        <a:p>
          <a:pPr latinLnBrk="1"/>
          <a:endParaRPr lang="ko-KR" altLang="en-US"/>
        </a:p>
      </dgm:t>
    </dgm:pt>
    <dgm:pt modelId="{5A105DD7-4374-024D-98EC-628E88D9B37E}" type="sibTrans" cxnId="{B5DD8145-28FB-1B47-89C1-EFE4E9A54263}">
      <dgm:prSet/>
      <dgm:spPr/>
      <dgm:t>
        <a:bodyPr/>
        <a:lstStyle/>
        <a:p>
          <a:pPr latinLnBrk="1"/>
          <a:endParaRPr lang="ko-KR" altLang="en-US"/>
        </a:p>
      </dgm:t>
    </dgm:pt>
    <dgm:pt modelId="{335D8C6B-4581-294E-8430-306BB5AC3FEF}">
      <dgm:prSet phldrT="[텍스트]"/>
      <dgm:spPr>
        <a:solidFill>
          <a:srgbClr val="3F928F"/>
        </a:solidFill>
      </dgm:spPr>
      <dgm:t>
        <a:bodyPr/>
        <a:lstStyle/>
        <a:p>
          <a:pPr latinLnBrk="1"/>
          <a:r>
            <a:rPr lang="en-US" altLang="ko-KR" b="0" i="0" dirty="0">
              <a:latin typeface="Hana CM" panose="02020603020101020101" pitchFamily="18" charset="-127"/>
              <a:ea typeface="Hana CM" panose="02020603020101020101" pitchFamily="18" charset="-127"/>
            </a:rPr>
            <a:t>Existing loan inquiry</a:t>
          </a:r>
          <a:endParaRPr lang="ko-KR" altLang="en-US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EE2E9F07-B339-6345-A4DC-3392F44CFEE9}" type="parTrans" cxnId="{2908F81E-6AAC-1740-B552-E662570EF735}">
      <dgm:prSet/>
      <dgm:spPr/>
      <dgm:t>
        <a:bodyPr/>
        <a:lstStyle/>
        <a:p>
          <a:pPr latinLnBrk="1"/>
          <a:endParaRPr lang="ko-KR" altLang="en-US"/>
        </a:p>
      </dgm:t>
    </dgm:pt>
    <dgm:pt modelId="{298B5101-4AC1-9E4E-8D30-A7E66F15C1EE}" type="sibTrans" cxnId="{2908F81E-6AAC-1740-B552-E662570EF735}">
      <dgm:prSet/>
      <dgm:spPr/>
      <dgm:t>
        <a:bodyPr/>
        <a:lstStyle/>
        <a:p>
          <a:pPr latinLnBrk="1"/>
          <a:endParaRPr lang="ko-KR" altLang="en-US"/>
        </a:p>
      </dgm:t>
    </dgm:pt>
    <dgm:pt modelId="{F1CFD66F-5145-C740-86B8-6453622BDFBC}">
      <dgm:prSet phldrT="[텍스트]" custT="1"/>
      <dgm:spPr/>
      <dgm:t>
        <a:bodyPr/>
        <a:lstStyle/>
        <a:p>
          <a:pPr latinLnBrk="1"/>
          <a:r>
            <a:rPr lang="en-US" altLang="ko-KR" sz="2700" b="0" i="0" dirty="0">
              <a:latin typeface="Hana M" panose="02020603020101020101" pitchFamily="18" charset="-127"/>
              <a:ea typeface="Hana M" panose="02020603020101020101" pitchFamily="18" charset="-127"/>
            </a:rPr>
            <a:t>Loan Review</a:t>
          </a:r>
          <a:endParaRPr lang="ko-KR" altLang="en-US" sz="2700" b="0" i="0" dirty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6FE0ADFD-D89E-504C-97F9-D5DE080E57CB}" type="parTrans" cxnId="{27C249E2-FF10-6F40-B433-C56BC84D5D52}">
      <dgm:prSet/>
      <dgm:spPr/>
      <dgm:t>
        <a:bodyPr/>
        <a:lstStyle/>
        <a:p>
          <a:pPr latinLnBrk="1"/>
          <a:endParaRPr lang="ko-KR" altLang="en-US"/>
        </a:p>
      </dgm:t>
    </dgm:pt>
    <dgm:pt modelId="{929C5F4B-EC2A-3A4C-BA9F-24A29B5CBFA8}" type="sibTrans" cxnId="{27C249E2-FF10-6F40-B433-C56BC84D5D52}">
      <dgm:prSet/>
      <dgm:spPr/>
      <dgm:t>
        <a:bodyPr/>
        <a:lstStyle/>
        <a:p>
          <a:pPr latinLnBrk="1"/>
          <a:endParaRPr lang="ko-KR" altLang="en-US"/>
        </a:p>
      </dgm:t>
    </dgm:pt>
    <dgm:pt modelId="{C88DE02F-7BCE-584F-B58F-717F7E24DF14}">
      <dgm:prSet phldrT="[텍스트]"/>
      <dgm:spPr>
        <a:solidFill>
          <a:srgbClr val="3F928F"/>
        </a:solidFill>
      </dgm:spPr>
      <dgm:t>
        <a:bodyPr/>
        <a:lstStyle/>
        <a:p>
          <a:pPr latinLnBrk="1"/>
          <a:r>
            <a:rPr lang="en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Financial Statement </a:t>
          </a:r>
        </a:p>
        <a:p>
          <a:pPr latinLnBrk="1"/>
          <a:r>
            <a:rPr lang="en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Validation</a:t>
          </a:r>
          <a:endParaRPr lang="ko-KR" altLang="en-US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DA66BD33-DA86-1645-96BB-E78AFD0D79E0}" type="parTrans" cxnId="{CDBEF738-AA06-E14E-975E-D31271E83BD2}">
      <dgm:prSet/>
      <dgm:spPr/>
      <dgm:t>
        <a:bodyPr/>
        <a:lstStyle/>
        <a:p>
          <a:pPr latinLnBrk="1"/>
          <a:endParaRPr lang="ko-KR" altLang="en-US"/>
        </a:p>
      </dgm:t>
    </dgm:pt>
    <dgm:pt modelId="{AA1367EB-5B2E-E146-8B36-EC9D005FA9D2}" type="sibTrans" cxnId="{CDBEF738-AA06-E14E-975E-D31271E83BD2}">
      <dgm:prSet/>
      <dgm:spPr/>
      <dgm:t>
        <a:bodyPr/>
        <a:lstStyle/>
        <a:p>
          <a:pPr latinLnBrk="1"/>
          <a:endParaRPr lang="ko-KR" altLang="en-US"/>
        </a:p>
      </dgm:t>
    </dgm:pt>
    <dgm:pt modelId="{9973945F-1E0D-5945-B485-CABC6FA7AB90}">
      <dgm:prSet phldrT="[텍스트]"/>
      <dgm:spPr>
        <a:solidFill>
          <a:srgbClr val="3F928F"/>
        </a:solidFill>
      </dgm:spPr>
      <dgm:t>
        <a:bodyPr/>
        <a:lstStyle/>
        <a:p>
          <a:pPr latinLnBrk="1"/>
          <a:r>
            <a:rPr lang="en" altLang="ko-KR" b="0" i="0" dirty="0">
              <a:latin typeface="Hana CM" panose="02020603020101020101" pitchFamily="18" charset="-127"/>
              <a:ea typeface="Hana CM" panose="02020603020101020101" pitchFamily="18" charset="-127"/>
            </a:rPr>
            <a:t>AI Loan Rate </a:t>
          </a:r>
        </a:p>
        <a:p>
          <a:pPr latinLnBrk="1"/>
          <a:r>
            <a:rPr lang="en" altLang="ko-KR" b="0" i="0" dirty="0">
              <a:latin typeface="Hana CM" panose="02020603020101020101" pitchFamily="18" charset="-127"/>
              <a:ea typeface="Hana CM" panose="02020603020101020101" pitchFamily="18" charset="-127"/>
            </a:rPr>
            <a:t>Review</a:t>
          </a:r>
          <a:endParaRPr lang="ko-KR" altLang="en-US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70395B05-067A-7649-86EB-FEDFA814F7AA}" type="parTrans" cxnId="{A312EFBD-4100-1544-B70B-253F47899C5D}">
      <dgm:prSet/>
      <dgm:spPr/>
      <dgm:t>
        <a:bodyPr/>
        <a:lstStyle/>
        <a:p>
          <a:pPr latinLnBrk="1"/>
          <a:endParaRPr lang="ko-KR" altLang="en-US"/>
        </a:p>
      </dgm:t>
    </dgm:pt>
    <dgm:pt modelId="{A3F7A5ED-349D-E541-AF3B-88FEB55F1B5D}" type="sibTrans" cxnId="{A312EFBD-4100-1544-B70B-253F47899C5D}">
      <dgm:prSet/>
      <dgm:spPr/>
      <dgm:t>
        <a:bodyPr/>
        <a:lstStyle/>
        <a:p>
          <a:pPr latinLnBrk="1"/>
          <a:endParaRPr lang="ko-KR" altLang="en-US"/>
        </a:p>
      </dgm:t>
    </dgm:pt>
    <dgm:pt modelId="{644CB9C9-6B78-844D-93AF-C747B05B65FC}">
      <dgm:prSet phldrT="[텍스트]" custT="1"/>
      <dgm:spPr/>
      <dgm:t>
        <a:bodyPr/>
        <a:lstStyle/>
        <a:p>
          <a:pPr latinLnBrk="1"/>
          <a:r>
            <a:rPr lang="en-US" altLang="ko-KR" sz="2000" b="0" i="0" dirty="0">
              <a:latin typeface="Hana M" panose="02020603020101020101" pitchFamily="18" charset="-127"/>
              <a:ea typeface="Hana M" panose="02020603020101020101" pitchFamily="18" charset="-127"/>
            </a:rPr>
            <a:t>Loan Management</a:t>
          </a:r>
          <a:endParaRPr lang="ko-KR" altLang="en-US" sz="2000" b="0" i="0" dirty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C7DC0FF8-EB9A-A948-9E30-4516FFF05580}" type="parTrans" cxnId="{05537762-8444-4C49-8C5A-DEB74E0A7DBD}">
      <dgm:prSet/>
      <dgm:spPr/>
      <dgm:t>
        <a:bodyPr/>
        <a:lstStyle/>
        <a:p>
          <a:pPr latinLnBrk="1"/>
          <a:endParaRPr lang="ko-KR" altLang="en-US"/>
        </a:p>
      </dgm:t>
    </dgm:pt>
    <dgm:pt modelId="{8544EF23-38DE-6F4E-AEDC-FDEC841DAE0D}" type="sibTrans" cxnId="{05537762-8444-4C49-8C5A-DEB74E0A7DBD}">
      <dgm:prSet/>
      <dgm:spPr/>
      <dgm:t>
        <a:bodyPr/>
        <a:lstStyle/>
        <a:p>
          <a:pPr latinLnBrk="1"/>
          <a:endParaRPr lang="ko-KR" altLang="en-US"/>
        </a:p>
      </dgm:t>
    </dgm:pt>
    <dgm:pt modelId="{9742CEDA-0A57-D542-BFF5-43AFDAC9D907}">
      <dgm:prSet phldrT="[텍스트]"/>
      <dgm:spPr>
        <a:solidFill>
          <a:srgbClr val="3F928F"/>
        </a:solidFill>
      </dgm:spPr>
      <dgm:t>
        <a:bodyPr/>
        <a:lstStyle/>
        <a:p>
          <a:pPr latinLnBrk="1"/>
          <a:r>
            <a:rPr lang="en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Overdue trend </a:t>
          </a:r>
        </a:p>
        <a:p>
          <a:pPr latinLnBrk="1"/>
          <a:r>
            <a:rPr lang="en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inquiry</a:t>
          </a:r>
          <a:endParaRPr lang="ko-KR" altLang="en-US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A9F49402-DC83-164F-9941-8301368F36C2}" type="parTrans" cxnId="{8D4D5503-37F1-9F40-A1AB-7B9318B43083}">
      <dgm:prSet/>
      <dgm:spPr/>
      <dgm:t>
        <a:bodyPr/>
        <a:lstStyle/>
        <a:p>
          <a:pPr latinLnBrk="1"/>
          <a:endParaRPr lang="ko-KR" altLang="en-US"/>
        </a:p>
      </dgm:t>
    </dgm:pt>
    <dgm:pt modelId="{15EF05DC-8C43-654A-A623-7410F2DD03FE}" type="sibTrans" cxnId="{8D4D5503-37F1-9F40-A1AB-7B9318B43083}">
      <dgm:prSet/>
      <dgm:spPr/>
      <dgm:t>
        <a:bodyPr/>
        <a:lstStyle/>
        <a:p>
          <a:pPr latinLnBrk="1"/>
          <a:endParaRPr lang="ko-KR" altLang="en-US"/>
        </a:p>
      </dgm:t>
    </dgm:pt>
    <dgm:pt modelId="{923204A8-3F0D-5B49-8790-386E8AF4E78B}">
      <dgm:prSet phldrT="[텍스트]"/>
      <dgm:spPr>
        <a:solidFill>
          <a:srgbClr val="3F928F"/>
        </a:solidFill>
      </dgm:spPr>
      <dgm:t>
        <a:bodyPr/>
        <a:lstStyle/>
        <a:p>
          <a:pPr latinLnBrk="1"/>
          <a:r>
            <a:rPr lang="en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Overdue and </a:t>
          </a:r>
        </a:p>
        <a:p>
          <a:pPr latinLnBrk="1"/>
          <a:r>
            <a:rPr lang="en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repayment history </a:t>
          </a:r>
        </a:p>
        <a:p>
          <a:pPr latinLnBrk="1"/>
          <a:r>
            <a:rPr lang="en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inquiry</a:t>
          </a:r>
          <a:endParaRPr lang="ko-KR" altLang="en-US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D9C82B6B-C95C-BC44-AD97-73DC0A936390}" type="parTrans" cxnId="{168B16A4-D2F7-7F42-B974-DFD6D9B3846E}">
      <dgm:prSet/>
      <dgm:spPr/>
      <dgm:t>
        <a:bodyPr/>
        <a:lstStyle/>
        <a:p>
          <a:pPr latinLnBrk="1"/>
          <a:endParaRPr lang="ko-KR" altLang="en-US"/>
        </a:p>
      </dgm:t>
    </dgm:pt>
    <dgm:pt modelId="{23371A21-994C-9640-818A-516503A8FE0A}" type="sibTrans" cxnId="{168B16A4-D2F7-7F42-B974-DFD6D9B3846E}">
      <dgm:prSet/>
      <dgm:spPr/>
      <dgm:t>
        <a:bodyPr/>
        <a:lstStyle/>
        <a:p>
          <a:pPr latinLnBrk="1"/>
          <a:endParaRPr lang="ko-KR" altLang="en-US"/>
        </a:p>
      </dgm:t>
    </dgm:pt>
    <dgm:pt modelId="{AFD3A1B8-B0DA-AE4F-912B-1DA1E93BBE57}">
      <dgm:prSet/>
      <dgm:spPr>
        <a:solidFill>
          <a:srgbClr val="3F928F"/>
        </a:solidFill>
      </dgm:spPr>
      <dgm:t>
        <a:bodyPr/>
        <a:lstStyle/>
        <a:p>
          <a:pPr latinLnBrk="1"/>
          <a:r>
            <a:rPr lang="en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New loan from </a:t>
          </a:r>
        </a:p>
        <a:p>
          <a:pPr latinLnBrk="1"/>
          <a:r>
            <a:rPr lang="en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our branch</a:t>
          </a:r>
          <a:endParaRPr lang="ko-KR" altLang="en-US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3551D166-02F9-7D48-A091-773173FDB486}" type="parTrans" cxnId="{F040BB38-406E-834E-837F-49E6237E7054}">
      <dgm:prSet/>
      <dgm:spPr/>
      <dgm:t>
        <a:bodyPr/>
        <a:lstStyle/>
        <a:p>
          <a:pPr latinLnBrk="1"/>
          <a:endParaRPr lang="ko-KR" altLang="en-US"/>
        </a:p>
      </dgm:t>
    </dgm:pt>
    <dgm:pt modelId="{388647EE-38E8-A645-8837-218EC23F8BFC}" type="sibTrans" cxnId="{F040BB38-406E-834E-837F-49E6237E7054}">
      <dgm:prSet/>
      <dgm:spPr/>
      <dgm:t>
        <a:bodyPr/>
        <a:lstStyle/>
        <a:p>
          <a:pPr latinLnBrk="1"/>
          <a:endParaRPr lang="ko-KR" altLang="en-US"/>
        </a:p>
      </dgm:t>
    </dgm:pt>
    <dgm:pt modelId="{1DA280C4-F9B2-DC47-BD8A-E33BF314C4AB}">
      <dgm:prSet/>
      <dgm:spPr>
        <a:solidFill>
          <a:srgbClr val="3F928F"/>
        </a:solidFill>
      </dgm:spPr>
      <dgm:t>
        <a:bodyPr/>
        <a:lstStyle/>
        <a:p>
          <a:pPr latinLnBrk="1"/>
          <a:r>
            <a:rPr lang="en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My loan number </a:t>
          </a:r>
        </a:p>
        <a:p>
          <a:pPr latinLnBrk="1"/>
          <a:r>
            <a:rPr lang="en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trend</a:t>
          </a:r>
          <a:endParaRPr lang="ko-KR" altLang="en-US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F2AA0816-61A4-DC4A-80FF-1FC58D972F97}" type="parTrans" cxnId="{3D47577A-454A-3948-B469-FAEF22D38481}">
      <dgm:prSet/>
      <dgm:spPr/>
      <dgm:t>
        <a:bodyPr/>
        <a:lstStyle/>
        <a:p>
          <a:pPr latinLnBrk="1"/>
          <a:endParaRPr lang="ko-KR" altLang="en-US"/>
        </a:p>
      </dgm:t>
    </dgm:pt>
    <dgm:pt modelId="{7A55288C-EE08-C246-8AF0-4D197AFC797A}" type="sibTrans" cxnId="{3D47577A-454A-3948-B469-FAEF22D38481}">
      <dgm:prSet/>
      <dgm:spPr/>
      <dgm:t>
        <a:bodyPr/>
        <a:lstStyle/>
        <a:p>
          <a:pPr latinLnBrk="1"/>
          <a:endParaRPr lang="ko-KR" altLang="en-US"/>
        </a:p>
      </dgm:t>
    </dgm:pt>
    <dgm:pt modelId="{972B4364-ED34-924B-9F61-B30C8B9A2163}">
      <dgm:prSet/>
      <dgm:spPr>
        <a:solidFill>
          <a:srgbClr val="3F928F"/>
        </a:solidFill>
      </dgm:spPr>
      <dgm:t>
        <a:bodyPr/>
        <a:lstStyle/>
        <a:p>
          <a:pPr latinLnBrk="1"/>
          <a:r>
            <a:rPr lang="en-US" altLang="ko-KR" b="0" i="0" dirty="0">
              <a:latin typeface="Hana CM" panose="02020603020101020101" pitchFamily="18" charset="-127"/>
              <a:ea typeface="Hana CM" panose="02020603020101020101" pitchFamily="18" charset="-127"/>
            </a:rPr>
            <a:t>Add interest loan</a:t>
          </a:r>
          <a:endParaRPr lang="ko-KR" altLang="en-US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1F7D12A6-7413-7D44-B3B4-8F02052B988A}" type="parTrans" cxnId="{DEE4CFE8-DA1B-3544-AAE0-060B459F58C2}">
      <dgm:prSet/>
      <dgm:spPr/>
      <dgm:t>
        <a:bodyPr/>
        <a:lstStyle/>
        <a:p>
          <a:pPr latinLnBrk="1"/>
          <a:endParaRPr lang="ko-KR" altLang="en-US"/>
        </a:p>
      </dgm:t>
    </dgm:pt>
    <dgm:pt modelId="{C43D8083-75AF-4E4E-8350-3B922485B264}" type="sibTrans" cxnId="{DEE4CFE8-DA1B-3544-AAE0-060B459F58C2}">
      <dgm:prSet/>
      <dgm:spPr/>
      <dgm:t>
        <a:bodyPr/>
        <a:lstStyle/>
        <a:p>
          <a:pPr latinLnBrk="1"/>
          <a:endParaRPr lang="ko-KR" altLang="en-US"/>
        </a:p>
      </dgm:t>
    </dgm:pt>
    <dgm:pt modelId="{E89E3018-2B20-8143-A249-65824F776885}">
      <dgm:prSet/>
      <dgm:spPr>
        <a:solidFill>
          <a:srgbClr val="3F928F"/>
        </a:solidFill>
      </dgm:spPr>
      <dgm:t>
        <a:bodyPr/>
        <a:lstStyle/>
        <a:p>
          <a:pPr latinLnBrk="1"/>
          <a:r>
            <a:rPr lang="en-US" altLang="ko-KR" b="0" i="0" dirty="0">
              <a:latin typeface="Hana CM" panose="02020603020101020101" pitchFamily="18" charset="-127"/>
              <a:ea typeface="Hana CM" panose="02020603020101020101" pitchFamily="18" charset="-127"/>
            </a:rPr>
            <a:t>Final review</a:t>
          </a:r>
          <a:endParaRPr lang="ko-KR" altLang="en-US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CCB76898-31E4-E64E-A774-5D981E4EE1AF}" type="parTrans" cxnId="{2C81B47C-F9A1-3F4E-A2D4-82BE244E79B2}">
      <dgm:prSet/>
      <dgm:spPr/>
      <dgm:t>
        <a:bodyPr/>
        <a:lstStyle/>
        <a:p>
          <a:pPr latinLnBrk="1"/>
          <a:endParaRPr lang="ko-KR" altLang="en-US"/>
        </a:p>
      </dgm:t>
    </dgm:pt>
    <dgm:pt modelId="{E41E456A-7202-AE46-B03F-4B3A24BA7915}" type="sibTrans" cxnId="{2C81B47C-F9A1-3F4E-A2D4-82BE244E79B2}">
      <dgm:prSet/>
      <dgm:spPr/>
      <dgm:t>
        <a:bodyPr/>
        <a:lstStyle/>
        <a:p>
          <a:pPr latinLnBrk="1"/>
          <a:endParaRPr lang="ko-KR" altLang="en-US"/>
        </a:p>
      </dgm:t>
    </dgm:pt>
    <dgm:pt modelId="{0053DEA8-0081-8446-992B-FE66837A7384}">
      <dgm:prSet custT="1"/>
      <dgm:spPr>
        <a:solidFill>
          <a:srgbClr val="3F928F"/>
        </a:solidFill>
      </dgm:spPr>
      <dgm:t>
        <a:bodyPr/>
        <a:lstStyle/>
        <a:p>
          <a:pPr latinLnBrk="1"/>
          <a:r>
            <a:rPr lang="en" altLang="en-US" sz="900" b="0" i="0" dirty="0">
              <a:latin typeface="Hana CM" panose="02020603020101020101" pitchFamily="18" charset="-127"/>
              <a:ea typeface="Hana CM" panose="02020603020101020101" pitchFamily="18" charset="-127"/>
            </a:rPr>
            <a:t>Company information, repayment, interest, financial status inquiry</a:t>
          </a:r>
          <a:endParaRPr lang="ko-KR" altLang="en-US" sz="900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3BA04AD2-7A90-6C4E-9F14-86B3CC694320}" type="parTrans" cxnId="{92A3BD08-425B-6B4E-A621-FD6AE31A1C16}">
      <dgm:prSet/>
      <dgm:spPr/>
      <dgm:t>
        <a:bodyPr/>
        <a:lstStyle/>
        <a:p>
          <a:pPr latinLnBrk="1"/>
          <a:endParaRPr lang="ko-KR" altLang="en-US"/>
        </a:p>
      </dgm:t>
    </dgm:pt>
    <dgm:pt modelId="{FFDE561B-9A62-1F4E-805E-AA82FDE31958}" type="sibTrans" cxnId="{92A3BD08-425B-6B4E-A621-FD6AE31A1C16}">
      <dgm:prSet/>
      <dgm:spPr/>
      <dgm:t>
        <a:bodyPr/>
        <a:lstStyle/>
        <a:p>
          <a:pPr latinLnBrk="1"/>
          <a:endParaRPr lang="ko-KR" altLang="en-US"/>
        </a:p>
      </dgm:t>
    </dgm:pt>
    <dgm:pt modelId="{A91932E1-4370-BC40-8387-C7BF8F9F428F}">
      <dgm:prSet/>
      <dgm:spPr>
        <a:solidFill>
          <a:srgbClr val="3F928F"/>
        </a:solidFill>
      </dgm:spPr>
      <dgm:t>
        <a:bodyPr/>
        <a:lstStyle/>
        <a:p>
          <a:pPr latinLnBrk="1"/>
          <a:r>
            <a:rPr lang="en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National Bank Loan </a:t>
          </a:r>
        </a:p>
        <a:p>
          <a:pPr latinLnBrk="1"/>
          <a:r>
            <a:rPr lang="en" altLang="en-US" b="0" i="0" dirty="0">
              <a:latin typeface="Hana CM" panose="02020603020101020101" pitchFamily="18" charset="-127"/>
              <a:ea typeface="Hana CM" panose="02020603020101020101" pitchFamily="18" charset="-127"/>
            </a:rPr>
            <a:t>Status Dashboard</a:t>
          </a:r>
          <a:endParaRPr lang="ko-KR" altLang="en-US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EB546DAC-9557-C64C-955E-6D4D11D51086}" type="parTrans" cxnId="{E80FC719-59AF-8441-9404-EBCE22C8F6C2}">
      <dgm:prSet/>
      <dgm:spPr/>
      <dgm:t>
        <a:bodyPr/>
        <a:lstStyle/>
        <a:p>
          <a:pPr latinLnBrk="1"/>
          <a:endParaRPr lang="ko-KR" altLang="en-US"/>
        </a:p>
      </dgm:t>
    </dgm:pt>
    <dgm:pt modelId="{28B05F7C-7F1E-304D-9FA2-3007119776F4}" type="sibTrans" cxnId="{E80FC719-59AF-8441-9404-EBCE22C8F6C2}">
      <dgm:prSet/>
      <dgm:spPr/>
      <dgm:t>
        <a:bodyPr/>
        <a:lstStyle/>
        <a:p>
          <a:pPr latinLnBrk="1"/>
          <a:endParaRPr lang="ko-KR" altLang="en-US"/>
        </a:p>
      </dgm:t>
    </dgm:pt>
    <dgm:pt modelId="{10244101-25CA-1A46-9451-9B474A944C4E}" type="pres">
      <dgm:prSet presAssocID="{1F93FF5C-5E20-BF4C-A719-384A584EEEE4}" presName="theList" presStyleCnt="0">
        <dgm:presLayoutVars>
          <dgm:dir/>
          <dgm:animLvl val="lvl"/>
          <dgm:resizeHandles val="exact"/>
        </dgm:presLayoutVars>
      </dgm:prSet>
      <dgm:spPr/>
    </dgm:pt>
    <dgm:pt modelId="{D4983CD6-DDD9-7A4F-ABFB-74337DD7EAF6}" type="pres">
      <dgm:prSet presAssocID="{8FC3E2E5-0E72-034C-9519-D11A6E6B5E29}" presName="compNode" presStyleCnt="0"/>
      <dgm:spPr/>
    </dgm:pt>
    <dgm:pt modelId="{8A9DD632-3140-F34A-822F-F81C90AE01E1}" type="pres">
      <dgm:prSet presAssocID="{8FC3E2E5-0E72-034C-9519-D11A6E6B5E29}" presName="aNode" presStyleLbl="bgShp" presStyleIdx="0" presStyleCnt="3" custLinFactNeighborX="-23097" custLinFactNeighborY="-8854"/>
      <dgm:spPr/>
    </dgm:pt>
    <dgm:pt modelId="{48D3AA87-B6F5-1945-9628-DC7201D95E60}" type="pres">
      <dgm:prSet presAssocID="{8FC3E2E5-0E72-034C-9519-D11A6E6B5E29}" presName="textNode" presStyleLbl="bgShp" presStyleIdx="0" presStyleCnt="3"/>
      <dgm:spPr/>
    </dgm:pt>
    <dgm:pt modelId="{E15BB6EB-B2E0-C44D-B8A1-89295892A3BB}" type="pres">
      <dgm:prSet presAssocID="{8FC3E2E5-0E72-034C-9519-D11A6E6B5E29}" presName="compChildNode" presStyleCnt="0"/>
      <dgm:spPr/>
    </dgm:pt>
    <dgm:pt modelId="{B4512A01-7A01-E14A-A821-A020E588E651}" type="pres">
      <dgm:prSet presAssocID="{8FC3E2E5-0E72-034C-9519-D11A6E6B5E29}" presName="theInnerList" presStyleCnt="0"/>
      <dgm:spPr/>
    </dgm:pt>
    <dgm:pt modelId="{188AD5D4-1D48-1D44-9D36-0554835CACD4}" type="pres">
      <dgm:prSet presAssocID="{3B9E7043-3017-E442-91FD-DA98FA5B824A}" presName="childNode" presStyleLbl="node1" presStyleIdx="0" presStyleCnt="12">
        <dgm:presLayoutVars>
          <dgm:bulletEnabled val="1"/>
        </dgm:presLayoutVars>
      </dgm:prSet>
      <dgm:spPr/>
    </dgm:pt>
    <dgm:pt modelId="{3F07FB03-A822-DE4A-8E2C-1EAECBADCC62}" type="pres">
      <dgm:prSet presAssocID="{3B9E7043-3017-E442-91FD-DA98FA5B824A}" presName="aSpace2" presStyleCnt="0"/>
      <dgm:spPr/>
    </dgm:pt>
    <dgm:pt modelId="{D90D836B-9791-7D4D-8E80-E8B48E1C6DE6}" type="pres">
      <dgm:prSet presAssocID="{335D8C6B-4581-294E-8430-306BB5AC3FEF}" presName="childNode" presStyleLbl="node1" presStyleIdx="1" presStyleCnt="12">
        <dgm:presLayoutVars>
          <dgm:bulletEnabled val="1"/>
        </dgm:presLayoutVars>
      </dgm:prSet>
      <dgm:spPr/>
    </dgm:pt>
    <dgm:pt modelId="{40EFD5D8-602C-6146-8FDA-C46FF4FFCD4B}" type="pres">
      <dgm:prSet presAssocID="{335D8C6B-4581-294E-8430-306BB5AC3FEF}" presName="aSpace2" presStyleCnt="0"/>
      <dgm:spPr/>
    </dgm:pt>
    <dgm:pt modelId="{C414C208-E8C4-5841-BD43-839407819CEB}" type="pres">
      <dgm:prSet presAssocID="{AFD3A1B8-B0DA-AE4F-912B-1DA1E93BBE57}" presName="childNode" presStyleLbl="node1" presStyleIdx="2" presStyleCnt="12">
        <dgm:presLayoutVars>
          <dgm:bulletEnabled val="1"/>
        </dgm:presLayoutVars>
      </dgm:prSet>
      <dgm:spPr/>
    </dgm:pt>
    <dgm:pt modelId="{0B2E0F7A-1120-8943-AEA2-6CB7F6BEDCB5}" type="pres">
      <dgm:prSet presAssocID="{AFD3A1B8-B0DA-AE4F-912B-1DA1E93BBE57}" presName="aSpace2" presStyleCnt="0"/>
      <dgm:spPr/>
    </dgm:pt>
    <dgm:pt modelId="{92A7A504-54E1-4044-88EA-E11CDAA24D96}" type="pres">
      <dgm:prSet presAssocID="{1DA280C4-F9B2-DC47-BD8A-E33BF314C4AB}" presName="childNode" presStyleLbl="node1" presStyleIdx="3" presStyleCnt="12">
        <dgm:presLayoutVars>
          <dgm:bulletEnabled val="1"/>
        </dgm:presLayoutVars>
      </dgm:prSet>
      <dgm:spPr/>
    </dgm:pt>
    <dgm:pt modelId="{D6F757E4-6742-D24B-B835-211D9DE7CC5D}" type="pres">
      <dgm:prSet presAssocID="{1DA280C4-F9B2-DC47-BD8A-E33BF314C4AB}" presName="aSpace2" presStyleCnt="0"/>
      <dgm:spPr/>
    </dgm:pt>
    <dgm:pt modelId="{BFF16BAA-8CA6-EC43-A193-88C41453D9F7}" type="pres">
      <dgm:prSet presAssocID="{972B4364-ED34-924B-9F61-B30C8B9A2163}" presName="childNode" presStyleLbl="node1" presStyleIdx="4" presStyleCnt="12">
        <dgm:presLayoutVars>
          <dgm:bulletEnabled val="1"/>
        </dgm:presLayoutVars>
      </dgm:prSet>
      <dgm:spPr/>
    </dgm:pt>
    <dgm:pt modelId="{6BB9AE77-2784-7947-AEA6-8183B8D9A0F9}" type="pres">
      <dgm:prSet presAssocID="{8FC3E2E5-0E72-034C-9519-D11A6E6B5E29}" presName="aSpace" presStyleCnt="0"/>
      <dgm:spPr/>
    </dgm:pt>
    <dgm:pt modelId="{A25FA500-7BBC-8347-81B1-61040CC34E8B}" type="pres">
      <dgm:prSet presAssocID="{F1CFD66F-5145-C740-86B8-6453622BDFBC}" presName="compNode" presStyleCnt="0"/>
      <dgm:spPr/>
    </dgm:pt>
    <dgm:pt modelId="{759538C9-92A1-0341-93C2-5E3DB9C66C36}" type="pres">
      <dgm:prSet presAssocID="{F1CFD66F-5145-C740-86B8-6453622BDFBC}" presName="aNode" presStyleLbl="bgShp" presStyleIdx="1" presStyleCnt="3"/>
      <dgm:spPr/>
    </dgm:pt>
    <dgm:pt modelId="{297717CA-A5E6-AD4C-B009-F3684B979EE4}" type="pres">
      <dgm:prSet presAssocID="{F1CFD66F-5145-C740-86B8-6453622BDFBC}" presName="textNode" presStyleLbl="bgShp" presStyleIdx="1" presStyleCnt="3"/>
      <dgm:spPr/>
    </dgm:pt>
    <dgm:pt modelId="{E70F4754-2B5E-724C-9F0F-92FA195A9CBF}" type="pres">
      <dgm:prSet presAssocID="{F1CFD66F-5145-C740-86B8-6453622BDFBC}" presName="compChildNode" presStyleCnt="0"/>
      <dgm:spPr/>
    </dgm:pt>
    <dgm:pt modelId="{340F7DA9-4C32-EE4E-BCF5-E13E41B5A4E2}" type="pres">
      <dgm:prSet presAssocID="{F1CFD66F-5145-C740-86B8-6453622BDFBC}" presName="theInnerList" presStyleCnt="0"/>
      <dgm:spPr/>
    </dgm:pt>
    <dgm:pt modelId="{200253CA-8F80-624B-B70F-F0FC1069BC6A}" type="pres">
      <dgm:prSet presAssocID="{C88DE02F-7BCE-584F-B58F-717F7E24DF14}" presName="childNode" presStyleLbl="node1" presStyleIdx="5" presStyleCnt="12">
        <dgm:presLayoutVars>
          <dgm:bulletEnabled val="1"/>
        </dgm:presLayoutVars>
      </dgm:prSet>
      <dgm:spPr/>
    </dgm:pt>
    <dgm:pt modelId="{517F78B4-ACF8-DD49-A2C6-2FAF349D4757}" type="pres">
      <dgm:prSet presAssocID="{C88DE02F-7BCE-584F-B58F-717F7E24DF14}" presName="aSpace2" presStyleCnt="0"/>
      <dgm:spPr/>
    </dgm:pt>
    <dgm:pt modelId="{4E7C306B-A270-F144-8319-7FDCD2C6BE02}" type="pres">
      <dgm:prSet presAssocID="{9973945F-1E0D-5945-B485-CABC6FA7AB90}" presName="childNode" presStyleLbl="node1" presStyleIdx="6" presStyleCnt="12">
        <dgm:presLayoutVars>
          <dgm:bulletEnabled val="1"/>
        </dgm:presLayoutVars>
      </dgm:prSet>
      <dgm:spPr/>
    </dgm:pt>
    <dgm:pt modelId="{51EFB21F-BC46-8942-8B6E-EBEDCB36249E}" type="pres">
      <dgm:prSet presAssocID="{9973945F-1E0D-5945-B485-CABC6FA7AB90}" presName="aSpace2" presStyleCnt="0"/>
      <dgm:spPr/>
    </dgm:pt>
    <dgm:pt modelId="{4D06999F-FB87-A148-88CB-956DFE1CB3CF}" type="pres">
      <dgm:prSet presAssocID="{E89E3018-2B20-8143-A249-65824F776885}" presName="childNode" presStyleLbl="node1" presStyleIdx="7" presStyleCnt="12">
        <dgm:presLayoutVars>
          <dgm:bulletEnabled val="1"/>
        </dgm:presLayoutVars>
      </dgm:prSet>
      <dgm:spPr/>
    </dgm:pt>
    <dgm:pt modelId="{2BCE79F4-2C1E-904C-BEB0-E97AF91B103D}" type="pres">
      <dgm:prSet presAssocID="{E89E3018-2B20-8143-A249-65824F776885}" presName="aSpace2" presStyleCnt="0"/>
      <dgm:spPr/>
    </dgm:pt>
    <dgm:pt modelId="{7D394D78-6291-7E42-8E0C-A39AAF845027}" type="pres">
      <dgm:prSet presAssocID="{0053DEA8-0081-8446-992B-FE66837A7384}" presName="childNode" presStyleLbl="node1" presStyleIdx="8" presStyleCnt="12">
        <dgm:presLayoutVars>
          <dgm:bulletEnabled val="1"/>
        </dgm:presLayoutVars>
      </dgm:prSet>
      <dgm:spPr/>
    </dgm:pt>
    <dgm:pt modelId="{B2B1FBA4-9DC8-F647-9030-5A1FBEAE9866}" type="pres">
      <dgm:prSet presAssocID="{F1CFD66F-5145-C740-86B8-6453622BDFBC}" presName="aSpace" presStyleCnt="0"/>
      <dgm:spPr/>
    </dgm:pt>
    <dgm:pt modelId="{53402511-7D48-1A40-A6BB-919B977830A7}" type="pres">
      <dgm:prSet presAssocID="{644CB9C9-6B78-844D-93AF-C747B05B65FC}" presName="compNode" presStyleCnt="0"/>
      <dgm:spPr/>
    </dgm:pt>
    <dgm:pt modelId="{A3B025C8-A9FC-884B-BD33-962A6097E670}" type="pres">
      <dgm:prSet presAssocID="{644CB9C9-6B78-844D-93AF-C747B05B65FC}" presName="aNode" presStyleLbl="bgShp" presStyleIdx="2" presStyleCnt="3" custLinFactX="1192" custLinFactNeighborX="100000" custLinFactNeighborY="10795"/>
      <dgm:spPr/>
    </dgm:pt>
    <dgm:pt modelId="{2B574205-9C67-9840-824A-049339864C5A}" type="pres">
      <dgm:prSet presAssocID="{644CB9C9-6B78-844D-93AF-C747B05B65FC}" presName="textNode" presStyleLbl="bgShp" presStyleIdx="2" presStyleCnt="3"/>
      <dgm:spPr/>
    </dgm:pt>
    <dgm:pt modelId="{11B81BC3-DB06-2048-8ABD-F46FC59FC302}" type="pres">
      <dgm:prSet presAssocID="{644CB9C9-6B78-844D-93AF-C747B05B65FC}" presName="compChildNode" presStyleCnt="0"/>
      <dgm:spPr/>
    </dgm:pt>
    <dgm:pt modelId="{2B363385-4EB4-7F4F-9315-1B872C43A9B4}" type="pres">
      <dgm:prSet presAssocID="{644CB9C9-6B78-844D-93AF-C747B05B65FC}" presName="theInnerList" presStyleCnt="0"/>
      <dgm:spPr/>
    </dgm:pt>
    <dgm:pt modelId="{C83FAC11-9DE8-ED4F-BB93-1835B1C905B5}" type="pres">
      <dgm:prSet presAssocID="{9742CEDA-0A57-D542-BFF5-43AFDAC9D907}" presName="childNode" presStyleLbl="node1" presStyleIdx="9" presStyleCnt="12">
        <dgm:presLayoutVars>
          <dgm:bulletEnabled val="1"/>
        </dgm:presLayoutVars>
      </dgm:prSet>
      <dgm:spPr/>
    </dgm:pt>
    <dgm:pt modelId="{43FD59C0-C34C-FF49-92EC-5CDD374B1497}" type="pres">
      <dgm:prSet presAssocID="{9742CEDA-0A57-D542-BFF5-43AFDAC9D907}" presName="aSpace2" presStyleCnt="0"/>
      <dgm:spPr/>
    </dgm:pt>
    <dgm:pt modelId="{BDA27720-363A-244F-B6C9-31F34C148138}" type="pres">
      <dgm:prSet presAssocID="{923204A8-3F0D-5B49-8790-386E8AF4E78B}" presName="childNode" presStyleLbl="node1" presStyleIdx="10" presStyleCnt="12">
        <dgm:presLayoutVars>
          <dgm:bulletEnabled val="1"/>
        </dgm:presLayoutVars>
      </dgm:prSet>
      <dgm:spPr/>
    </dgm:pt>
    <dgm:pt modelId="{03C00042-5A86-B54F-BD6A-7B7BE8FDE6A3}" type="pres">
      <dgm:prSet presAssocID="{923204A8-3F0D-5B49-8790-386E8AF4E78B}" presName="aSpace2" presStyleCnt="0"/>
      <dgm:spPr/>
    </dgm:pt>
    <dgm:pt modelId="{ACD39BA6-EA4D-8B4C-8AB2-2BD1D0C42BE1}" type="pres">
      <dgm:prSet presAssocID="{A91932E1-4370-BC40-8387-C7BF8F9F428F}" presName="childNode" presStyleLbl="node1" presStyleIdx="11" presStyleCnt="12">
        <dgm:presLayoutVars>
          <dgm:bulletEnabled val="1"/>
        </dgm:presLayoutVars>
      </dgm:prSet>
      <dgm:spPr/>
    </dgm:pt>
  </dgm:ptLst>
  <dgm:cxnLst>
    <dgm:cxn modelId="{A4D9F600-15E9-1643-BD31-1DDCDA1DAC77}" type="presOf" srcId="{923204A8-3F0D-5B49-8790-386E8AF4E78B}" destId="{BDA27720-363A-244F-B6C9-31F34C148138}" srcOrd="0" destOrd="0" presId="urn:microsoft.com/office/officeart/2005/8/layout/lProcess2"/>
    <dgm:cxn modelId="{8D4D5503-37F1-9F40-A1AB-7B9318B43083}" srcId="{644CB9C9-6B78-844D-93AF-C747B05B65FC}" destId="{9742CEDA-0A57-D542-BFF5-43AFDAC9D907}" srcOrd="0" destOrd="0" parTransId="{A9F49402-DC83-164F-9941-8301368F36C2}" sibTransId="{15EF05DC-8C43-654A-A623-7410F2DD03FE}"/>
    <dgm:cxn modelId="{92A3BD08-425B-6B4E-A621-FD6AE31A1C16}" srcId="{F1CFD66F-5145-C740-86B8-6453622BDFBC}" destId="{0053DEA8-0081-8446-992B-FE66837A7384}" srcOrd="3" destOrd="0" parTransId="{3BA04AD2-7A90-6C4E-9F14-86B3CC694320}" sibTransId="{FFDE561B-9A62-1F4E-805E-AA82FDE31958}"/>
    <dgm:cxn modelId="{E80FC719-59AF-8441-9404-EBCE22C8F6C2}" srcId="{644CB9C9-6B78-844D-93AF-C747B05B65FC}" destId="{A91932E1-4370-BC40-8387-C7BF8F9F428F}" srcOrd="2" destOrd="0" parTransId="{EB546DAC-9557-C64C-955E-6D4D11D51086}" sibTransId="{28B05F7C-7F1E-304D-9FA2-3007119776F4}"/>
    <dgm:cxn modelId="{2908F81E-6AAC-1740-B552-E662570EF735}" srcId="{8FC3E2E5-0E72-034C-9519-D11A6E6B5E29}" destId="{335D8C6B-4581-294E-8430-306BB5AC3FEF}" srcOrd="1" destOrd="0" parTransId="{EE2E9F07-B339-6345-A4DC-3392F44CFEE9}" sibTransId="{298B5101-4AC1-9E4E-8D30-A7E66F15C1EE}"/>
    <dgm:cxn modelId="{7C552626-DCA1-2048-A940-D37B031AD8DE}" srcId="{1F93FF5C-5E20-BF4C-A719-384A584EEEE4}" destId="{8FC3E2E5-0E72-034C-9519-D11A6E6B5E29}" srcOrd="0" destOrd="0" parTransId="{EB074236-3328-194D-8907-FAC6087F46DC}" sibTransId="{E048EEF0-9214-0C48-970E-72818D674D5B}"/>
    <dgm:cxn modelId="{F040BB38-406E-834E-837F-49E6237E7054}" srcId="{8FC3E2E5-0E72-034C-9519-D11A6E6B5E29}" destId="{AFD3A1B8-B0DA-AE4F-912B-1DA1E93BBE57}" srcOrd="2" destOrd="0" parTransId="{3551D166-02F9-7D48-A091-773173FDB486}" sibTransId="{388647EE-38E8-A645-8837-218EC23F8BFC}"/>
    <dgm:cxn modelId="{CDBEF738-AA06-E14E-975E-D31271E83BD2}" srcId="{F1CFD66F-5145-C740-86B8-6453622BDFBC}" destId="{C88DE02F-7BCE-584F-B58F-717F7E24DF14}" srcOrd="0" destOrd="0" parTransId="{DA66BD33-DA86-1645-96BB-E78AFD0D79E0}" sibTransId="{AA1367EB-5B2E-E146-8B36-EC9D005FA9D2}"/>
    <dgm:cxn modelId="{B5DD8145-28FB-1B47-89C1-EFE4E9A54263}" srcId="{8FC3E2E5-0E72-034C-9519-D11A6E6B5E29}" destId="{3B9E7043-3017-E442-91FD-DA98FA5B824A}" srcOrd="0" destOrd="0" parTransId="{E580C6EA-50FA-2344-864F-E1834B29F8CD}" sibTransId="{5A105DD7-4374-024D-98EC-628E88D9B37E}"/>
    <dgm:cxn modelId="{CBC4D94C-26DB-614A-9E44-73DB92A48210}" type="presOf" srcId="{AFD3A1B8-B0DA-AE4F-912B-1DA1E93BBE57}" destId="{C414C208-E8C4-5841-BD43-839407819CEB}" srcOrd="0" destOrd="0" presId="urn:microsoft.com/office/officeart/2005/8/layout/lProcess2"/>
    <dgm:cxn modelId="{A10F264E-33DD-6441-B6EA-22D6E6ACC8DD}" type="presOf" srcId="{1F93FF5C-5E20-BF4C-A719-384A584EEEE4}" destId="{10244101-25CA-1A46-9451-9B474A944C4E}" srcOrd="0" destOrd="0" presId="urn:microsoft.com/office/officeart/2005/8/layout/lProcess2"/>
    <dgm:cxn modelId="{05537762-8444-4C49-8C5A-DEB74E0A7DBD}" srcId="{1F93FF5C-5E20-BF4C-A719-384A584EEEE4}" destId="{644CB9C9-6B78-844D-93AF-C747B05B65FC}" srcOrd="2" destOrd="0" parTransId="{C7DC0FF8-EB9A-A948-9E30-4516FFF05580}" sibTransId="{8544EF23-38DE-6F4E-AEDC-FDEC841DAE0D}"/>
    <dgm:cxn modelId="{B6E69D72-A786-9F4D-A513-66333EB9CAE7}" type="presOf" srcId="{1DA280C4-F9B2-DC47-BD8A-E33BF314C4AB}" destId="{92A7A504-54E1-4044-88EA-E11CDAA24D96}" srcOrd="0" destOrd="0" presId="urn:microsoft.com/office/officeart/2005/8/layout/lProcess2"/>
    <dgm:cxn modelId="{6CB39E72-53C9-A446-B448-46A59BC9CBF6}" type="presOf" srcId="{335D8C6B-4581-294E-8430-306BB5AC3FEF}" destId="{D90D836B-9791-7D4D-8E80-E8B48E1C6DE6}" srcOrd="0" destOrd="0" presId="urn:microsoft.com/office/officeart/2005/8/layout/lProcess2"/>
    <dgm:cxn modelId="{DF22A373-2C10-BC4B-BC75-8E61DF0DDA94}" type="presOf" srcId="{8FC3E2E5-0E72-034C-9519-D11A6E6B5E29}" destId="{48D3AA87-B6F5-1945-9628-DC7201D95E60}" srcOrd="1" destOrd="0" presId="urn:microsoft.com/office/officeart/2005/8/layout/lProcess2"/>
    <dgm:cxn modelId="{3D47577A-454A-3948-B469-FAEF22D38481}" srcId="{8FC3E2E5-0E72-034C-9519-D11A6E6B5E29}" destId="{1DA280C4-F9B2-DC47-BD8A-E33BF314C4AB}" srcOrd="3" destOrd="0" parTransId="{F2AA0816-61A4-DC4A-80FF-1FC58D972F97}" sibTransId="{7A55288C-EE08-C246-8AF0-4D197AFC797A}"/>
    <dgm:cxn modelId="{2C81B47C-F9A1-3F4E-A2D4-82BE244E79B2}" srcId="{F1CFD66F-5145-C740-86B8-6453622BDFBC}" destId="{E89E3018-2B20-8143-A249-65824F776885}" srcOrd="2" destOrd="0" parTransId="{CCB76898-31E4-E64E-A774-5D981E4EE1AF}" sibTransId="{E41E456A-7202-AE46-B03F-4B3A24BA7915}"/>
    <dgm:cxn modelId="{9B92517F-1A07-634A-AD2A-4F6CCF41E67F}" type="presOf" srcId="{F1CFD66F-5145-C740-86B8-6453622BDFBC}" destId="{759538C9-92A1-0341-93C2-5E3DB9C66C36}" srcOrd="0" destOrd="0" presId="urn:microsoft.com/office/officeart/2005/8/layout/lProcess2"/>
    <dgm:cxn modelId="{30478F88-0073-B347-A3A2-C84EB4567F9C}" type="presOf" srcId="{F1CFD66F-5145-C740-86B8-6453622BDFBC}" destId="{297717CA-A5E6-AD4C-B009-F3684B979EE4}" srcOrd="1" destOrd="0" presId="urn:microsoft.com/office/officeart/2005/8/layout/lProcess2"/>
    <dgm:cxn modelId="{5B91148C-0E47-EE45-AECB-6D5620B4DC66}" type="presOf" srcId="{644CB9C9-6B78-844D-93AF-C747B05B65FC}" destId="{A3B025C8-A9FC-884B-BD33-962A6097E670}" srcOrd="0" destOrd="0" presId="urn:microsoft.com/office/officeart/2005/8/layout/lProcess2"/>
    <dgm:cxn modelId="{B6FE8B93-EE66-A24E-B2D3-79B0C8E937B5}" type="presOf" srcId="{9973945F-1E0D-5945-B485-CABC6FA7AB90}" destId="{4E7C306B-A270-F144-8319-7FDCD2C6BE02}" srcOrd="0" destOrd="0" presId="urn:microsoft.com/office/officeart/2005/8/layout/lProcess2"/>
    <dgm:cxn modelId="{A7FF5195-3617-6146-B49E-65CBA5EE8785}" type="presOf" srcId="{9742CEDA-0A57-D542-BFF5-43AFDAC9D907}" destId="{C83FAC11-9DE8-ED4F-BB93-1835B1C905B5}" srcOrd="0" destOrd="0" presId="urn:microsoft.com/office/officeart/2005/8/layout/lProcess2"/>
    <dgm:cxn modelId="{168B16A4-D2F7-7F42-B974-DFD6D9B3846E}" srcId="{644CB9C9-6B78-844D-93AF-C747B05B65FC}" destId="{923204A8-3F0D-5B49-8790-386E8AF4E78B}" srcOrd="1" destOrd="0" parTransId="{D9C82B6B-C95C-BC44-AD97-73DC0A936390}" sibTransId="{23371A21-994C-9640-818A-516503A8FE0A}"/>
    <dgm:cxn modelId="{2820BAA8-3C86-664D-9C54-9F535B4BB8E3}" type="presOf" srcId="{E89E3018-2B20-8143-A249-65824F776885}" destId="{4D06999F-FB87-A148-88CB-956DFE1CB3CF}" srcOrd="0" destOrd="0" presId="urn:microsoft.com/office/officeart/2005/8/layout/lProcess2"/>
    <dgm:cxn modelId="{E7C8E0B8-8A45-3742-BF61-00F3B4FF4698}" type="presOf" srcId="{C88DE02F-7BCE-584F-B58F-717F7E24DF14}" destId="{200253CA-8F80-624B-B70F-F0FC1069BC6A}" srcOrd="0" destOrd="0" presId="urn:microsoft.com/office/officeart/2005/8/layout/lProcess2"/>
    <dgm:cxn modelId="{A312EFBD-4100-1544-B70B-253F47899C5D}" srcId="{F1CFD66F-5145-C740-86B8-6453622BDFBC}" destId="{9973945F-1E0D-5945-B485-CABC6FA7AB90}" srcOrd="1" destOrd="0" parTransId="{70395B05-067A-7649-86EB-FEDFA814F7AA}" sibTransId="{A3F7A5ED-349D-E541-AF3B-88FEB55F1B5D}"/>
    <dgm:cxn modelId="{D0EE1DBF-A51B-B04B-8EBF-899FC529066B}" type="presOf" srcId="{A91932E1-4370-BC40-8387-C7BF8F9F428F}" destId="{ACD39BA6-EA4D-8B4C-8AB2-2BD1D0C42BE1}" srcOrd="0" destOrd="0" presId="urn:microsoft.com/office/officeart/2005/8/layout/lProcess2"/>
    <dgm:cxn modelId="{6491B2CF-2311-414C-B46E-F45CDFCF089C}" type="presOf" srcId="{972B4364-ED34-924B-9F61-B30C8B9A2163}" destId="{BFF16BAA-8CA6-EC43-A193-88C41453D9F7}" srcOrd="0" destOrd="0" presId="urn:microsoft.com/office/officeart/2005/8/layout/lProcess2"/>
    <dgm:cxn modelId="{260A59D3-D874-6B4E-953F-E0E5E0128F6C}" type="presOf" srcId="{8FC3E2E5-0E72-034C-9519-D11A6E6B5E29}" destId="{8A9DD632-3140-F34A-822F-F81C90AE01E1}" srcOrd="0" destOrd="0" presId="urn:microsoft.com/office/officeart/2005/8/layout/lProcess2"/>
    <dgm:cxn modelId="{62948FE0-2871-8E47-8584-C4520B860125}" type="presOf" srcId="{3B9E7043-3017-E442-91FD-DA98FA5B824A}" destId="{188AD5D4-1D48-1D44-9D36-0554835CACD4}" srcOrd="0" destOrd="0" presId="urn:microsoft.com/office/officeart/2005/8/layout/lProcess2"/>
    <dgm:cxn modelId="{27C249E2-FF10-6F40-B433-C56BC84D5D52}" srcId="{1F93FF5C-5E20-BF4C-A719-384A584EEEE4}" destId="{F1CFD66F-5145-C740-86B8-6453622BDFBC}" srcOrd="1" destOrd="0" parTransId="{6FE0ADFD-D89E-504C-97F9-D5DE080E57CB}" sibTransId="{929C5F4B-EC2A-3A4C-BA9F-24A29B5CBFA8}"/>
    <dgm:cxn modelId="{DEE4CFE8-DA1B-3544-AAE0-060B459F58C2}" srcId="{8FC3E2E5-0E72-034C-9519-D11A6E6B5E29}" destId="{972B4364-ED34-924B-9F61-B30C8B9A2163}" srcOrd="4" destOrd="0" parTransId="{1F7D12A6-7413-7D44-B3B4-8F02052B988A}" sibTransId="{C43D8083-75AF-4E4E-8350-3B922485B264}"/>
    <dgm:cxn modelId="{06EF77EA-21A8-044D-8233-418F65241534}" type="presOf" srcId="{644CB9C9-6B78-844D-93AF-C747B05B65FC}" destId="{2B574205-9C67-9840-824A-049339864C5A}" srcOrd="1" destOrd="0" presId="urn:microsoft.com/office/officeart/2005/8/layout/lProcess2"/>
    <dgm:cxn modelId="{09F6C7FA-5028-464D-A787-B867E051D707}" type="presOf" srcId="{0053DEA8-0081-8446-992B-FE66837A7384}" destId="{7D394D78-6291-7E42-8E0C-A39AAF845027}" srcOrd="0" destOrd="0" presId="urn:microsoft.com/office/officeart/2005/8/layout/lProcess2"/>
    <dgm:cxn modelId="{FC84E252-8035-C14A-BE1D-751592F3E136}" type="presParOf" srcId="{10244101-25CA-1A46-9451-9B474A944C4E}" destId="{D4983CD6-DDD9-7A4F-ABFB-74337DD7EAF6}" srcOrd="0" destOrd="0" presId="urn:microsoft.com/office/officeart/2005/8/layout/lProcess2"/>
    <dgm:cxn modelId="{11D2F360-CE3D-6847-B067-E590AB17411E}" type="presParOf" srcId="{D4983CD6-DDD9-7A4F-ABFB-74337DD7EAF6}" destId="{8A9DD632-3140-F34A-822F-F81C90AE01E1}" srcOrd="0" destOrd="0" presId="urn:microsoft.com/office/officeart/2005/8/layout/lProcess2"/>
    <dgm:cxn modelId="{441184AC-94C3-F14D-AE53-2092E2A6C2DC}" type="presParOf" srcId="{D4983CD6-DDD9-7A4F-ABFB-74337DD7EAF6}" destId="{48D3AA87-B6F5-1945-9628-DC7201D95E60}" srcOrd="1" destOrd="0" presId="urn:microsoft.com/office/officeart/2005/8/layout/lProcess2"/>
    <dgm:cxn modelId="{8242BA3D-16D3-4C4C-98E7-2470FFE77EE9}" type="presParOf" srcId="{D4983CD6-DDD9-7A4F-ABFB-74337DD7EAF6}" destId="{E15BB6EB-B2E0-C44D-B8A1-89295892A3BB}" srcOrd="2" destOrd="0" presId="urn:microsoft.com/office/officeart/2005/8/layout/lProcess2"/>
    <dgm:cxn modelId="{F934B1C7-1AF6-A942-938D-17A79EEBA290}" type="presParOf" srcId="{E15BB6EB-B2E0-C44D-B8A1-89295892A3BB}" destId="{B4512A01-7A01-E14A-A821-A020E588E651}" srcOrd="0" destOrd="0" presId="urn:microsoft.com/office/officeart/2005/8/layout/lProcess2"/>
    <dgm:cxn modelId="{8E92D80C-A0AE-F241-941C-69E66BF31840}" type="presParOf" srcId="{B4512A01-7A01-E14A-A821-A020E588E651}" destId="{188AD5D4-1D48-1D44-9D36-0554835CACD4}" srcOrd="0" destOrd="0" presId="urn:microsoft.com/office/officeart/2005/8/layout/lProcess2"/>
    <dgm:cxn modelId="{8A0878F0-3F42-0F4A-B85E-E5B90AFBF455}" type="presParOf" srcId="{B4512A01-7A01-E14A-A821-A020E588E651}" destId="{3F07FB03-A822-DE4A-8E2C-1EAECBADCC62}" srcOrd="1" destOrd="0" presId="urn:microsoft.com/office/officeart/2005/8/layout/lProcess2"/>
    <dgm:cxn modelId="{5F0484CC-1E14-8148-B374-A9DBA658A428}" type="presParOf" srcId="{B4512A01-7A01-E14A-A821-A020E588E651}" destId="{D90D836B-9791-7D4D-8E80-E8B48E1C6DE6}" srcOrd="2" destOrd="0" presId="urn:microsoft.com/office/officeart/2005/8/layout/lProcess2"/>
    <dgm:cxn modelId="{A1EE8437-0A6C-2141-9A54-BFD1145BB640}" type="presParOf" srcId="{B4512A01-7A01-E14A-A821-A020E588E651}" destId="{40EFD5D8-602C-6146-8FDA-C46FF4FFCD4B}" srcOrd="3" destOrd="0" presId="urn:microsoft.com/office/officeart/2005/8/layout/lProcess2"/>
    <dgm:cxn modelId="{2B09581D-A802-D448-B488-4D744218DC19}" type="presParOf" srcId="{B4512A01-7A01-E14A-A821-A020E588E651}" destId="{C414C208-E8C4-5841-BD43-839407819CEB}" srcOrd="4" destOrd="0" presId="urn:microsoft.com/office/officeart/2005/8/layout/lProcess2"/>
    <dgm:cxn modelId="{708EBB73-60B9-EC4A-AAC1-2E0FFB3E8F89}" type="presParOf" srcId="{B4512A01-7A01-E14A-A821-A020E588E651}" destId="{0B2E0F7A-1120-8943-AEA2-6CB7F6BEDCB5}" srcOrd="5" destOrd="0" presId="urn:microsoft.com/office/officeart/2005/8/layout/lProcess2"/>
    <dgm:cxn modelId="{3D38AF9F-4DF9-DD41-9066-9DCF44ECBF9B}" type="presParOf" srcId="{B4512A01-7A01-E14A-A821-A020E588E651}" destId="{92A7A504-54E1-4044-88EA-E11CDAA24D96}" srcOrd="6" destOrd="0" presId="urn:microsoft.com/office/officeart/2005/8/layout/lProcess2"/>
    <dgm:cxn modelId="{31A52556-761E-D74F-9DA0-AC24B805870D}" type="presParOf" srcId="{B4512A01-7A01-E14A-A821-A020E588E651}" destId="{D6F757E4-6742-D24B-B835-211D9DE7CC5D}" srcOrd="7" destOrd="0" presId="urn:microsoft.com/office/officeart/2005/8/layout/lProcess2"/>
    <dgm:cxn modelId="{B1002F55-66DC-0D44-9302-B142CC6B45B0}" type="presParOf" srcId="{B4512A01-7A01-E14A-A821-A020E588E651}" destId="{BFF16BAA-8CA6-EC43-A193-88C41453D9F7}" srcOrd="8" destOrd="0" presId="urn:microsoft.com/office/officeart/2005/8/layout/lProcess2"/>
    <dgm:cxn modelId="{192BC597-9876-FE47-9D69-DBCBF73DA817}" type="presParOf" srcId="{10244101-25CA-1A46-9451-9B474A944C4E}" destId="{6BB9AE77-2784-7947-AEA6-8183B8D9A0F9}" srcOrd="1" destOrd="0" presId="urn:microsoft.com/office/officeart/2005/8/layout/lProcess2"/>
    <dgm:cxn modelId="{4328A4B8-2AC3-0F4F-918A-2C1861EB4F71}" type="presParOf" srcId="{10244101-25CA-1A46-9451-9B474A944C4E}" destId="{A25FA500-7BBC-8347-81B1-61040CC34E8B}" srcOrd="2" destOrd="0" presId="urn:microsoft.com/office/officeart/2005/8/layout/lProcess2"/>
    <dgm:cxn modelId="{AAE79468-E633-5646-B867-634096E02A7F}" type="presParOf" srcId="{A25FA500-7BBC-8347-81B1-61040CC34E8B}" destId="{759538C9-92A1-0341-93C2-5E3DB9C66C36}" srcOrd="0" destOrd="0" presId="urn:microsoft.com/office/officeart/2005/8/layout/lProcess2"/>
    <dgm:cxn modelId="{DE4BC397-FE11-7F4F-98DF-66A7B1C46898}" type="presParOf" srcId="{A25FA500-7BBC-8347-81B1-61040CC34E8B}" destId="{297717CA-A5E6-AD4C-B009-F3684B979EE4}" srcOrd="1" destOrd="0" presId="urn:microsoft.com/office/officeart/2005/8/layout/lProcess2"/>
    <dgm:cxn modelId="{683C7EEF-1D6F-3943-8A2B-80A6BF15DE27}" type="presParOf" srcId="{A25FA500-7BBC-8347-81B1-61040CC34E8B}" destId="{E70F4754-2B5E-724C-9F0F-92FA195A9CBF}" srcOrd="2" destOrd="0" presId="urn:microsoft.com/office/officeart/2005/8/layout/lProcess2"/>
    <dgm:cxn modelId="{6D9ACE7A-D897-C343-AC44-5C2F91F983D9}" type="presParOf" srcId="{E70F4754-2B5E-724C-9F0F-92FA195A9CBF}" destId="{340F7DA9-4C32-EE4E-BCF5-E13E41B5A4E2}" srcOrd="0" destOrd="0" presId="urn:microsoft.com/office/officeart/2005/8/layout/lProcess2"/>
    <dgm:cxn modelId="{5FEE2A7A-F5C1-424B-AD03-08BC99C4CF8A}" type="presParOf" srcId="{340F7DA9-4C32-EE4E-BCF5-E13E41B5A4E2}" destId="{200253CA-8F80-624B-B70F-F0FC1069BC6A}" srcOrd="0" destOrd="0" presId="urn:microsoft.com/office/officeart/2005/8/layout/lProcess2"/>
    <dgm:cxn modelId="{2B84E839-05D0-2642-8BE0-42920AE826E1}" type="presParOf" srcId="{340F7DA9-4C32-EE4E-BCF5-E13E41B5A4E2}" destId="{517F78B4-ACF8-DD49-A2C6-2FAF349D4757}" srcOrd="1" destOrd="0" presId="urn:microsoft.com/office/officeart/2005/8/layout/lProcess2"/>
    <dgm:cxn modelId="{3E675173-7769-5747-8691-E0C9B477E5BB}" type="presParOf" srcId="{340F7DA9-4C32-EE4E-BCF5-E13E41B5A4E2}" destId="{4E7C306B-A270-F144-8319-7FDCD2C6BE02}" srcOrd="2" destOrd="0" presId="urn:microsoft.com/office/officeart/2005/8/layout/lProcess2"/>
    <dgm:cxn modelId="{AAEE7D20-D1E7-1349-A9FC-3563D9EEAB55}" type="presParOf" srcId="{340F7DA9-4C32-EE4E-BCF5-E13E41B5A4E2}" destId="{51EFB21F-BC46-8942-8B6E-EBEDCB36249E}" srcOrd="3" destOrd="0" presId="urn:microsoft.com/office/officeart/2005/8/layout/lProcess2"/>
    <dgm:cxn modelId="{806F150F-05A6-2642-A26F-3DCE1F987BAE}" type="presParOf" srcId="{340F7DA9-4C32-EE4E-BCF5-E13E41B5A4E2}" destId="{4D06999F-FB87-A148-88CB-956DFE1CB3CF}" srcOrd="4" destOrd="0" presId="urn:microsoft.com/office/officeart/2005/8/layout/lProcess2"/>
    <dgm:cxn modelId="{09281442-02F3-8143-A974-1746BC2E370E}" type="presParOf" srcId="{340F7DA9-4C32-EE4E-BCF5-E13E41B5A4E2}" destId="{2BCE79F4-2C1E-904C-BEB0-E97AF91B103D}" srcOrd="5" destOrd="0" presId="urn:microsoft.com/office/officeart/2005/8/layout/lProcess2"/>
    <dgm:cxn modelId="{40DF6530-0ED2-9242-8F76-7F437F48DAB3}" type="presParOf" srcId="{340F7DA9-4C32-EE4E-BCF5-E13E41B5A4E2}" destId="{7D394D78-6291-7E42-8E0C-A39AAF845027}" srcOrd="6" destOrd="0" presId="urn:microsoft.com/office/officeart/2005/8/layout/lProcess2"/>
    <dgm:cxn modelId="{F77E61A0-C4C5-474A-91B3-00E27B7363CE}" type="presParOf" srcId="{10244101-25CA-1A46-9451-9B474A944C4E}" destId="{B2B1FBA4-9DC8-F647-9030-5A1FBEAE9866}" srcOrd="3" destOrd="0" presId="urn:microsoft.com/office/officeart/2005/8/layout/lProcess2"/>
    <dgm:cxn modelId="{1422037D-8CC4-9649-A0CA-B5A96903A5C4}" type="presParOf" srcId="{10244101-25CA-1A46-9451-9B474A944C4E}" destId="{53402511-7D48-1A40-A6BB-919B977830A7}" srcOrd="4" destOrd="0" presId="urn:microsoft.com/office/officeart/2005/8/layout/lProcess2"/>
    <dgm:cxn modelId="{54A8A7E9-2AC9-3644-9576-85F08A5BEC1A}" type="presParOf" srcId="{53402511-7D48-1A40-A6BB-919B977830A7}" destId="{A3B025C8-A9FC-884B-BD33-962A6097E670}" srcOrd="0" destOrd="0" presId="urn:microsoft.com/office/officeart/2005/8/layout/lProcess2"/>
    <dgm:cxn modelId="{B7A6E1E6-3A55-9E43-B3D4-F3A0E6F16D5A}" type="presParOf" srcId="{53402511-7D48-1A40-A6BB-919B977830A7}" destId="{2B574205-9C67-9840-824A-049339864C5A}" srcOrd="1" destOrd="0" presId="urn:microsoft.com/office/officeart/2005/8/layout/lProcess2"/>
    <dgm:cxn modelId="{C6D3F404-9E2F-BB4F-AC09-871CEC1FC8E4}" type="presParOf" srcId="{53402511-7D48-1A40-A6BB-919B977830A7}" destId="{11B81BC3-DB06-2048-8ABD-F46FC59FC302}" srcOrd="2" destOrd="0" presId="urn:microsoft.com/office/officeart/2005/8/layout/lProcess2"/>
    <dgm:cxn modelId="{41D8E164-565C-FB46-AC66-201FB917E9CD}" type="presParOf" srcId="{11B81BC3-DB06-2048-8ABD-F46FC59FC302}" destId="{2B363385-4EB4-7F4F-9315-1B872C43A9B4}" srcOrd="0" destOrd="0" presId="urn:microsoft.com/office/officeart/2005/8/layout/lProcess2"/>
    <dgm:cxn modelId="{02E83523-BFE0-6248-BCCB-39C44FF1AAC3}" type="presParOf" srcId="{2B363385-4EB4-7F4F-9315-1B872C43A9B4}" destId="{C83FAC11-9DE8-ED4F-BB93-1835B1C905B5}" srcOrd="0" destOrd="0" presId="urn:microsoft.com/office/officeart/2005/8/layout/lProcess2"/>
    <dgm:cxn modelId="{3F4BE84F-EA21-2240-ACC0-00DBF71D8F60}" type="presParOf" srcId="{2B363385-4EB4-7F4F-9315-1B872C43A9B4}" destId="{43FD59C0-C34C-FF49-92EC-5CDD374B1497}" srcOrd="1" destOrd="0" presId="urn:microsoft.com/office/officeart/2005/8/layout/lProcess2"/>
    <dgm:cxn modelId="{5C7686E8-AA75-1944-9825-5E5D8E991411}" type="presParOf" srcId="{2B363385-4EB4-7F4F-9315-1B872C43A9B4}" destId="{BDA27720-363A-244F-B6C9-31F34C148138}" srcOrd="2" destOrd="0" presId="urn:microsoft.com/office/officeart/2005/8/layout/lProcess2"/>
    <dgm:cxn modelId="{4D5FD3C0-66B1-0342-B9D8-EA019EC2CE05}" type="presParOf" srcId="{2B363385-4EB4-7F4F-9315-1B872C43A9B4}" destId="{03C00042-5A86-B54F-BD6A-7B7BE8FDE6A3}" srcOrd="3" destOrd="0" presId="urn:microsoft.com/office/officeart/2005/8/layout/lProcess2"/>
    <dgm:cxn modelId="{76A54DEC-FA33-1C4B-9370-B7107F188F38}" type="presParOf" srcId="{2B363385-4EB4-7F4F-9315-1B872C43A9B4}" destId="{ACD39BA6-EA4D-8B4C-8AB2-2BD1D0C42BE1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7D949A-26FB-2843-ACD9-F73F3E0C43CC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6CB030F4-BB0E-2B4E-9E8E-39F031F743F5}">
      <dgm:prSet phldrT="[텍스트]" custT="1"/>
      <dgm:spPr>
        <a:solidFill>
          <a:srgbClr val="3F928F"/>
        </a:solidFill>
        <a:ln w="28575">
          <a:solidFill>
            <a:schemeClr val="bg1"/>
          </a:solidFill>
        </a:ln>
      </dgm:spPr>
      <dgm:t>
        <a:bodyPr/>
        <a:lstStyle/>
        <a:p>
          <a:pPr latinLnBrk="1"/>
          <a:r>
            <a:rPr lang="en" altLang="en-US" sz="2000" b="0" i="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corporate disclosure </a:t>
          </a:r>
          <a:r>
            <a:rPr lang="ko-KR" altLang="en-US" sz="2000" b="0" i="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 </a:t>
          </a:r>
          <a:r>
            <a:rPr lang="en" altLang="en-US" sz="2000" b="0" i="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site</a:t>
          </a:r>
          <a:r>
            <a:rPr lang="ko-KR" altLang="en-US" sz="2000" b="0" i="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 </a:t>
          </a:r>
          <a:r>
            <a:rPr lang="en-US" altLang="ko-KR" sz="2000" b="0" i="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API</a:t>
          </a:r>
        </a:p>
        <a:p>
          <a:pPr latinLnBrk="1"/>
          <a:r>
            <a:rPr lang="en-US" altLang="ko-KR" sz="1800" b="0" i="0" dirty="0">
              <a:latin typeface="Hana M" panose="02020603020101020101" pitchFamily="18" charset="-127"/>
              <a:ea typeface="Hana M" panose="02020603020101020101" pitchFamily="18" charset="-127"/>
            </a:rPr>
            <a:t>Data Extract</a:t>
          </a:r>
        </a:p>
      </dgm:t>
    </dgm:pt>
    <dgm:pt modelId="{9AD9A749-472F-5141-B91B-14AD2E632C3B}" type="parTrans" cxnId="{214A415A-9D7C-9144-9E8C-79EB1501EE2D}">
      <dgm:prSet/>
      <dgm:spPr/>
      <dgm:t>
        <a:bodyPr/>
        <a:lstStyle/>
        <a:p>
          <a:pPr latinLnBrk="1"/>
          <a:endParaRPr lang="ko-KR" altLang="en-US" b="0" i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151303D7-C53F-6441-8D1D-6DD3613F9A88}" type="sibTrans" cxnId="{214A415A-9D7C-9144-9E8C-79EB1501EE2D}">
      <dgm:prSet/>
      <dgm:spPr>
        <a:solidFill>
          <a:schemeClr val="bg1"/>
        </a:solidFill>
      </dgm:spPr>
      <dgm:t>
        <a:bodyPr/>
        <a:lstStyle/>
        <a:p>
          <a:pPr latinLnBrk="1"/>
          <a:endParaRPr lang="ko-KR" altLang="en-US" b="0" i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0166F1E5-2F44-C343-B6AD-33443E49BFB8}">
      <dgm:prSet phldrT="[텍스트]" custT="1"/>
      <dgm:spPr>
        <a:solidFill>
          <a:srgbClr val="3F928F"/>
        </a:solidFill>
        <a:ln w="28575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2200" b="0" i="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Python</a:t>
          </a:r>
        </a:p>
        <a:p>
          <a:pPr latinLnBrk="1"/>
          <a:r>
            <a:rPr lang="en-US" altLang="ko-KR" sz="1800" b="0" i="0" dirty="0">
              <a:latin typeface="Hana M" panose="02020603020101020101" pitchFamily="18" charset="-127"/>
              <a:ea typeface="Hana M" panose="02020603020101020101" pitchFamily="18" charset="-127"/>
            </a:rPr>
            <a:t>Data Cleansing</a:t>
          </a:r>
          <a:endParaRPr lang="ko-KR" altLang="en-US" sz="1800" b="0" i="0" dirty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A48BC9FD-C2CC-4E4E-9B20-ED6B48EED1A6}" type="parTrans" cxnId="{D37EA6F4-61DC-EB47-8259-B0CDBF3511D1}">
      <dgm:prSet/>
      <dgm:spPr/>
      <dgm:t>
        <a:bodyPr/>
        <a:lstStyle/>
        <a:p>
          <a:pPr latinLnBrk="1"/>
          <a:endParaRPr lang="ko-KR" altLang="en-US" b="0" i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04C996E3-1C4C-0A40-AFAF-98E29E644123}" type="sibTrans" cxnId="{D37EA6F4-61DC-EB47-8259-B0CDBF3511D1}">
      <dgm:prSet/>
      <dgm:spPr>
        <a:solidFill>
          <a:schemeClr val="bg1"/>
        </a:solidFill>
      </dgm:spPr>
      <dgm:t>
        <a:bodyPr/>
        <a:lstStyle/>
        <a:p>
          <a:pPr latinLnBrk="1"/>
          <a:endParaRPr lang="ko-KR" altLang="en-US" b="0" i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733964A2-ED12-F04E-99C9-4F19401D89A0}">
      <dgm:prSet phldrT="[텍스트]" custT="1"/>
      <dgm:spPr>
        <a:solidFill>
          <a:srgbClr val="3F928F"/>
        </a:solidFill>
        <a:ln w="28575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2800" b="0" i="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PLSQL</a:t>
          </a:r>
          <a:endParaRPr lang="en-US" altLang="ko-KR" sz="2200" b="0" i="0" dirty="0">
            <a:solidFill>
              <a:srgbClr val="FAC946"/>
            </a:solidFill>
            <a:latin typeface="Hana B" panose="02020603020101020101" pitchFamily="18" charset="-127"/>
            <a:ea typeface="Hana B" panose="02020603020101020101" pitchFamily="18" charset="-127"/>
          </a:endParaRPr>
        </a:p>
        <a:p>
          <a:pPr latinLnBrk="1"/>
          <a:r>
            <a:rPr lang="en-US" altLang="ko-KR" sz="1600" b="0" i="0" dirty="0">
              <a:latin typeface="Hana M" panose="02020603020101020101" pitchFamily="18" charset="-127"/>
              <a:ea typeface="Hana M" panose="02020603020101020101" pitchFamily="18" charset="-127"/>
            </a:rPr>
            <a:t>Loan</a:t>
          </a:r>
          <a:r>
            <a:rPr lang="ko-KR" altLang="en-US" sz="1600" b="0" i="0" dirty="0">
              <a:latin typeface="Hana M" panose="02020603020101020101" pitchFamily="18" charset="-127"/>
              <a:ea typeface="Hana M" panose="02020603020101020101" pitchFamily="18" charset="-127"/>
            </a:rPr>
            <a:t> </a:t>
          </a:r>
          <a:endParaRPr lang="en-US" altLang="ko-KR" sz="1600" b="0" i="0" dirty="0">
            <a:latin typeface="Hana M" panose="02020603020101020101" pitchFamily="18" charset="-127"/>
            <a:ea typeface="Hana M" panose="02020603020101020101" pitchFamily="18" charset="-127"/>
          </a:endParaRPr>
        </a:p>
        <a:p>
          <a:pPr latinLnBrk="1"/>
          <a:r>
            <a:rPr lang="en-US" altLang="ko-KR" sz="1600" b="0" i="0" dirty="0">
              <a:latin typeface="Hana M" panose="02020603020101020101" pitchFamily="18" charset="-127"/>
              <a:ea typeface="Hana M" panose="02020603020101020101" pitchFamily="18" charset="-127"/>
            </a:rPr>
            <a:t>Dummy Data</a:t>
          </a:r>
          <a:r>
            <a:rPr lang="ko-KR" altLang="en-US" sz="1600" b="0" i="0" dirty="0">
              <a:latin typeface="Hana M" panose="02020603020101020101" pitchFamily="18" charset="-127"/>
              <a:ea typeface="Hana M" panose="02020603020101020101" pitchFamily="18" charset="-127"/>
            </a:rPr>
            <a:t> </a:t>
          </a:r>
          <a:endParaRPr lang="en-US" altLang="ko-KR" sz="1600" b="0" i="0" dirty="0">
            <a:latin typeface="Hana M" panose="02020603020101020101" pitchFamily="18" charset="-127"/>
            <a:ea typeface="Hana M" panose="02020603020101020101" pitchFamily="18" charset="-127"/>
          </a:endParaRPr>
        </a:p>
        <a:p>
          <a:pPr latinLnBrk="1"/>
          <a:r>
            <a:rPr lang="en-US" altLang="ko-KR" sz="1600" b="0" i="0" dirty="0">
              <a:latin typeface="Hana M" panose="02020603020101020101" pitchFamily="18" charset="-127"/>
              <a:ea typeface="Hana M" panose="02020603020101020101" pitchFamily="18" charset="-127"/>
            </a:rPr>
            <a:t>Creation</a:t>
          </a:r>
          <a:endParaRPr lang="ko-KR" altLang="en-US" sz="1600" b="0" i="0" dirty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993D45D1-984B-CC41-A668-2C2413263E23}" type="parTrans" cxnId="{C8A3DD6D-983D-A245-9DB6-0ECCE52652E0}">
      <dgm:prSet/>
      <dgm:spPr/>
      <dgm:t>
        <a:bodyPr/>
        <a:lstStyle/>
        <a:p>
          <a:pPr latinLnBrk="1"/>
          <a:endParaRPr lang="ko-KR" altLang="en-US" b="0" i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AF8CF128-6F71-B84E-8927-75AF8D28A33E}" type="sibTrans" cxnId="{C8A3DD6D-983D-A245-9DB6-0ECCE52652E0}">
      <dgm:prSet/>
      <dgm:spPr>
        <a:solidFill>
          <a:schemeClr val="bg1"/>
        </a:solidFill>
      </dgm:spPr>
      <dgm:t>
        <a:bodyPr/>
        <a:lstStyle/>
        <a:p>
          <a:pPr latinLnBrk="1"/>
          <a:endParaRPr lang="ko-KR" altLang="en-US" b="0" i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FF0531EF-A74E-4440-931D-8C30EE4A67A1}">
      <dgm:prSet custT="1"/>
      <dgm:spPr>
        <a:solidFill>
          <a:srgbClr val="3F928F"/>
        </a:solidFill>
        <a:ln w="28575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1800" b="0" i="0" dirty="0">
              <a:latin typeface="Hana M" panose="02020603020101020101" pitchFamily="18" charset="-127"/>
              <a:ea typeface="Hana M" panose="02020603020101020101" pitchFamily="18" charset="-127"/>
            </a:rPr>
            <a:t>Major tables</a:t>
          </a:r>
        </a:p>
        <a:p>
          <a:pPr latinLnBrk="1"/>
          <a:r>
            <a:rPr lang="en-US" altLang="ko-KR" sz="3200" b="0" i="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Index</a:t>
          </a:r>
          <a:r>
            <a:rPr lang="ko-KR" altLang="en-US" sz="2400" b="0" i="0" dirty="0">
              <a:latin typeface="Hana M" panose="02020603020101020101" pitchFamily="18" charset="-127"/>
              <a:ea typeface="Hana M" panose="02020603020101020101" pitchFamily="18" charset="-127"/>
            </a:rPr>
            <a:t> </a:t>
          </a:r>
          <a:endParaRPr lang="en-US" altLang="ko-KR" sz="2400" b="0" i="0" dirty="0">
            <a:latin typeface="Hana M" panose="02020603020101020101" pitchFamily="18" charset="-127"/>
            <a:ea typeface="Hana M" panose="02020603020101020101" pitchFamily="18" charset="-127"/>
          </a:endParaRPr>
        </a:p>
        <a:p>
          <a:pPr latinLnBrk="1"/>
          <a:r>
            <a:rPr lang="en-US" altLang="ko-KR" sz="2000" b="0" i="0" dirty="0">
              <a:latin typeface="Hana M" panose="02020603020101020101" pitchFamily="18" charset="-127"/>
              <a:ea typeface="Hana M" panose="02020603020101020101" pitchFamily="18" charset="-127"/>
            </a:rPr>
            <a:t>Processing</a:t>
          </a:r>
          <a:endParaRPr lang="ko-KR" altLang="en-US" sz="2400" b="0" i="0" dirty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91B14743-8E4E-FC49-8993-7D9686F74C58}" type="parTrans" cxnId="{3EE99C71-2ED2-D94D-A144-CC6CB8C4AD42}">
      <dgm:prSet/>
      <dgm:spPr/>
      <dgm:t>
        <a:bodyPr/>
        <a:lstStyle/>
        <a:p>
          <a:pPr latinLnBrk="1"/>
          <a:endParaRPr lang="ko-KR" altLang="en-US" b="0" i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49CA3DBB-7EDC-234C-A332-5B8FF2088E96}" type="sibTrans" cxnId="{3EE99C71-2ED2-D94D-A144-CC6CB8C4AD42}">
      <dgm:prSet/>
      <dgm:spPr>
        <a:solidFill>
          <a:schemeClr val="bg1"/>
        </a:solidFill>
      </dgm:spPr>
      <dgm:t>
        <a:bodyPr/>
        <a:lstStyle/>
        <a:p>
          <a:pPr latinLnBrk="1"/>
          <a:endParaRPr lang="ko-KR" altLang="en-US" b="0" i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66E34E0C-1BD8-1F4F-940D-612D3D498E6C}">
      <dgm:prSet custT="1"/>
      <dgm:spPr>
        <a:solidFill>
          <a:srgbClr val="3F928F"/>
        </a:solidFill>
        <a:ln w="28575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2400" b="0" i="0" dirty="0" err="1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Logback</a:t>
          </a:r>
          <a:br>
            <a:rPr lang="en-US" altLang="ko-KR" sz="2700" b="0" i="0" dirty="0">
              <a:latin typeface="Hana M" panose="02020603020101020101" pitchFamily="18" charset="-127"/>
              <a:ea typeface="Hana M" panose="02020603020101020101" pitchFamily="18" charset="-127"/>
            </a:rPr>
          </a:br>
          <a:r>
            <a:rPr lang="en-US" altLang="ko-KR" sz="1800" b="0" i="0" dirty="0" err="1">
              <a:latin typeface="Hana M" panose="02020603020101020101" pitchFamily="18" charset="-127"/>
              <a:ea typeface="Hana M" panose="02020603020101020101" pitchFamily="18" charset="-127"/>
            </a:rPr>
            <a:t>Mybatis</a:t>
          </a:r>
          <a:r>
            <a:rPr lang="ko-KR" altLang="en-US" sz="1800" b="0" i="0" dirty="0">
              <a:latin typeface="Hana M" panose="02020603020101020101" pitchFamily="18" charset="-127"/>
              <a:ea typeface="Hana M" panose="02020603020101020101" pitchFamily="18" charset="-127"/>
            </a:rPr>
            <a:t> </a:t>
          </a:r>
          <a:endParaRPr lang="en-US" altLang="ko-KR" sz="1800" b="0" i="0" dirty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4008D875-463F-1843-84E2-C2EA85370A48}" type="parTrans" cxnId="{32CCC705-6E88-C640-AD6F-8DD0F4DB790C}">
      <dgm:prSet/>
      <dgm:spPr/>
      <dgm:t>
        <a:bodyPr/>
        <a:lstStyle/>
        <a:p>
          <a:pPr latinLnBrk="1"/>
          <a:endParaRPr lang="ko-KR" altLang="en-US" b="0" i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47A3F2AF-8481-544D-B30E-8502BB5A3129}" type="sibTrans" cxnId="{32CCC705-6E88-C640-AD6F-8DD0F4DB790C}">
      <dgm:prSet/>
      <dgm:spPr/>
      <dgm:t>
        <a:bodyPr/>
        <a:lstStyle/>
        <a:p>
          <a:pPr latinLnBrk="1"/>
          <a:endParaRPr lang="ko-KR" altLang="en-US" b="0" i="0">
            <a:latin typeface="Hana M" panose="02020603020101020101" pitchFamily="18" charset="-127"/>
            <a:ea typeface="Hana M" panose="02020603020101020101" pitchFamily="18" charset="-127"/>
          </a:endParaRPr>
        </a:p>
      </dgm:t>
    </dgm:pt>
    <dgm:pt modelId="{CD7C80F5-E96F-9346-8C70-E1A0139BFDDA}" type="pres">
      <dgm:prSet presAssocID="{0E7D949A-26FB-2843-ACD9-F73F3E0C43CC}" presName="Name0" presStyleCnt="0">
        <dgm:presLayoutVars>
          <dgm:dir/>
          <dgm:resizeHandles val="exact"/>
        </dgm:presLayoutVars>
      </dgm:prSet>
      <dgm:spPr/>
    </dgm:pt>
    <dgm:pt modelId="{8817A8CF-5304-D74D-9707-E5E3A0E30CF4}" type="pres">
      <dgm:prSet presAssocID="{6CB030F4-BB0E-2B4E-9E8E-39F031F743F5}" presName="node" presStyleLbl="node1" presStyleIdx="0" presStyleCnt="5">
        <dgm:presLayoutVars>
          <dgm:bulletEnabled val="1"/>
        </dgm:presLayoutVars>
      </dgm:prSet>
      <dgm:spPr/>
    </dgm:pt>
    <dgm:pt modelId="{2725FBE8-997E-FB4D-9690-92972626EBF0}" type="pres">
      <dgm:prSet presAssocID="{151303D7-C53F-6441-8D1D-6DD3613F9A88}" presName="sibTrans" presStyleLbl="sibTrans2D1" presStyleIdx="0" presStyleCnt="4"/>
      <dgm:spPr/>
    </dgm:pt>
    <dgm:pt modelId="{EB75B88F-A018-AD49-BEA8-44E4E071F3C3}" type="pres">
      <dgm:prSet presAssocID="{151303D7-C53F-6441-8D1D-6DD3613F9A88}" presName="connectorText" presStyleLbl="sibTrans2D1" presStyleIdx="0" presStyleCnt="4"/>
      <dgm:spPr/>
    </dgm:pt>
    <dgm:pt modelId="{3CE0C072-149A-7944-A76D-372A165721B3}" type="pres">
      <dgm:prSet presAssocID="{0166F1E5-2F44-C343-B6AD-33443E49BFB8}" presName="node" presStyleLbl="node1" presStyleIdx="1" presStyleCnt="5">
        <dgm:presLayoutVars>
          <dgm:bulletEnabled val="1"/>
        </dgm:presLayoutVars>
      </dgm:prSet>
      <dgm:spPr/>
    </dgm:pt>
    <dgm:pt modelId="{944B2CE2-5D54-0543-9B0B-C9E230E54F24}" type="pres">
      <dgm:prSet presAssocID="{04C996E3-1C4C-0A40-AFAF-98E29E644123}" presName="sibTrans" presStyleLbl="sibTrans2D1" presStyleIdx="1" presStyleCnt="4"/>
      <dgm:spPr/>
    </dgm:pt>
    <dgm:pt modelId="{44D46843-14D3-064A-BEBF-B7455A8AE2F6}" type="pres">
      <dgm:prSet presAssocID="{04C996E3-1C4C-0A40-AFAF-98E29E644123}" presName="connectorText" presStyleLbl="sibTrans2D1" presStyleIdx="1" presStyleCnt="4"/>
      <dgm:spPr/>
    </dgm:pt>
    <dgm:pt modelId="{8A0EF3FC-42CC-BD40-8168-96E425ABE2BA}" type="pres">
      <dgm:prSet presAssocID="{733964A2-ED12-F04E-99C9-4F19401D89A0}" presName="node" presStyleLbl="node1" presStyleIdx="2" presStyleCnt="5">
        <dgm:presLayoutVars>
          <dgm:bulletEnabled val="1"/>
        </dgm:presLayoutVars>
      </dgm:prSet>
      <dgm:spPr/>
    </dgm:pt>
    <dgm:pt modelId="{7257EA19-162A-214E-9ED5-32F8949F81AE}" type="pres">
      <dgm:prSet presAssocID="{AF8CF128-6F71-B84E-8927-75AF8D28A33E}" presName="sibTrans" presStyleLbl="sibTrans2D1" presStyleIdx="2" presStyleCnt="4"/>
      <dgm:spPr/>
    </dgm:pt>
    <dgm:pt modelId="{7BDD7AE1-CE5C-774E-BE46-94E70504C45D}" type="pres">
      <dgm:prSet presAssocID="{AF8CF128-6F71-B84E-8927-75AF8D28A33E}" presName="connectorText" presStyleLbl="sibTrans2D1" presStyleIdx="2" presStyleCnt="4"/>
      <dgm:spPr/>
    </dgm:pt>
    <dgm:pt modelId="{D1C6A9FD-DF51-3845-85A1-1E9435A5DE21}" type="pres">
      <dgm:prSet presAssocID="{FF0531EF-A74E-4440-931D-8C30EE4A67A1}" presName="node" presStyleLbl="node1" presStyleIdx="3" presStyleCnt="5">
        <dgm:presLayoutVars>
          <dgm:bulletEnabled val="1"/>
        </dgm:presLayoutVars>
      </dgm:prSet>
      <dgm:spPr/>
    </dgm:pt>
    <dgm:pt modelId="{9E1525EA-1E2B-F440-B469-7B6AF1A402F2}" type="pres">
      <dgm:prSet presAssocID="{49CA3DBB-7EDC-234C-A332-5B8FF2088E96}" presName="sibTrans" presStyleLbl="sibTrans2D1" presStyleIdx="3" presStyleCnt="4"/>
      <dgm:spPr/>
    </dgm:pt>
    <dgm:pt modelId="{C24900D8-1F32-4E4A-B088-33A9A8A27B35}" type="pres">
      <dgm:prSet presAssocID="{49CA3DBB-7EDC-234C-A332-5B8FF2088E96}" presName="connectorText" presStyleLbl="sibTrans2D1" presStyleIdx="3" presStyleCnt="4"/>
      <dgm:spPr/>
    </dgm:pt>
    <dgm:pt modelId="{937CCEA2-6C7D-FF43-ACD2-CDD67552A878}" type="pres">
      <dgm:prSet presAssocID="{66E34E0C-1BD8-1F4F-940D-612D3D498E6C}" presName="node" presStyleLbl="node1" presStyleIdx="4" presStyleCnt="5">
        <dgm:presLayoutVars>
          <dgm:bulletEnabled val="1"/>
        </dgm:presLayoutVars>
      </dgm:prSet>
      <dgm:spPr/>
    </dgm:pt>
  </dgm:ptLst>
  <dgm:cxnLst>
    <dgm:cxn modelId="{32CCC705-6E88-C640-AD6F-8DD0F4DB790C}" srcId="{0E7D949A-26FB-2843-ACD9-F73F3E0C43CC}" destId="{66E34E0C-1BD8-1F4F-940D-612D3D498E6C}" srcOrd="4" destOrd="0" parTransId="{4008D875-463F-1843-84E2-C2EA85370A48}" sibTransId="{47A3F2AF-8481-544D-B30E-8502BB5A3129}"/>
    <dgm:cxn modelId="{EEF4BA07-5DED-2540-A2BE-231B570ED6BF}" type="presOf" srcId="{FF0531EF-A74E-4440-931D-8C30EE4A67A1}" destId="{D1C6A9FD-DF51-3845-85A1-1E9435A5DE21}" srcOrd="0" destOrd="0" presId="urn:microsoft.com/office/officeart/2005/8/layout/process1"/>
    <dgm:cxn modelId="{830E7A0C-A145-1B47-9B2E-19995261915A}" type="presOf" srcId="{49CA3DBB-7EDC-234C-A332-5B8FF2088E96}" destId="{9E1525EA-1E2B-F440-B469-7B6AF1A402F2}" srcOrd="0" destOrd="0" presId="urn:microsoft.com/office/officeart/2005/8/layout/process1"/>
    <dgm:cxn modelId="{67062F18-DEE7-3449-84D7-E9F26B915A91}" type="presOf" srcId="{0E7D949A-26FB-2843-ACD9-F73F3E0C43CC}" destId="{CD7C80F5-E96F-9346-8C70-E1A0139BFDDA}" srcOrd="0" destOrd="0" presId="urn:microsoft.com/office/officeart/2005/8/layout/process1"/>
    <dgm:cxn modelId="{E114B740-D468-B84D-B3AF-1F86207EE42F}" type="presOf" srcId="{151303D7-C53F-6441-8D1D-6DD3613F9A88}" destId="{EB75B88F-A018-AD49-BEA8-44E4E071F3C3}" srcOrd="1" destOrd="0" presId="urn:microsoft.com/office/officeart/2005/8/layout/process1"/>
    <dgm:cxn modelId="{F3C17145-DB20-2640-95BC-AEF70B5DDCD3}" type="presOf" srcId="{AF8CF128-6F71-B84E-8927-75AF8D28A33E}" destId="{7257EA19-162A-214E-9ED5-32F8949F81AE}" srcOrd="0" destOrd="0" presId="urn:microsoft.com/office/officeart/2005/8/layout/process1"/>
    <dgm:cxn modelId="{CFAEA155-617E-5046-AE9C-D60F3B493F90}" type="presOf" srcId="{66E34E0C-1BD8-1F4F-940D-612D3D498E6C}" destId="{937CCEA2-6C7D-FF43-ACD2-CDD67552A878}" srcOrd="0" destOrd="0" presId="urn:microsoft.com/office/officeart/2005/8/layout/process1"/>
    <dgm:cxn modelId="{6D509E57-B199-354F-8700-4D20CD576B6A}" type="presOf" srcId="{04C996E3-1C4C-0A40-AFAF-98E29E644123}" destId="{44D46843-14D3-064A-BEBF-B7455A8AE2F6}" srcOrd="1" destOrd="0" presId="urn:microsoft.com/office/officeart/2005/8/layout/process1"/>
    <dgm:cxn modelId="{214A415A-9D7C-9144-9E8C-79EB1501EE2D}" srcId="{0E7D949A-26FB-2843-ACD9-F73F3E0C43CC}" destId="{6CB030F4-BB0E-2B4E-9E8E-39F031F743F5}" srcOrd="0" destOrd="0" parTransId="{9AD9A749-472F-5141-B91B-14AD2E632C3B}" sibTransId="{151303D7-C53F-6441-8D1D-6DD3613F9A88}"/>
    <dgm:cxn modelId="{4EB5805A-CDF6-9143-A6C8-6C3ADD967ACF}" type="presOf" srcId="{733964A2-ED12-F04E-99C9-4F19401D89A0}" destId="{8A0EF3FC-42CC-BD40-8168-96E425ABE2BA}" srcOrd="0" destOrd="0" presId="urn:microsoft.com/office/officeart/2005/8/layout/process1"/>
    <dgm:cxn modelId="{C8836E61-E876-6241-A406-BA8C74C9F7F0}" type="presOf" srcId="{04C996E3-1C4C-0A40-AFAF-98E29E644123}" destId="{944B2CE2-5D54-0543-9B0B-C9E230E54F24}" srcOrd="0" destOrd="0" presId="urn:microsoft.com/office/officeart/2005/8/layout/process1"/>
    <dgm:cxn modelId="{C8A3DD6D-983D-A245-9DB6-0ECCE52652E0}" srcId="{0E7D949A-26FB-2843-ACD9-F73F3E0C43CC}" destId="{733964A2-ED12-F04E-99C9-4F19401D89A0}" srcOrd="2" destOrd="0" parTransId="{993D45D1-984B-CC41-A668-2C2413263E23}" sibTransId="{AF8CF128-6F71-B84E-8927-75AF8D28A33E}"/>
    <dgm:cxn modelId="{3EE99C71-2ED2-D94D-A144-CC6CB8C4AD42}" srcId="{0E7D949A-26FB-2843-ACD9-F73F3E0C43CC}" destId="{FF0531EF-A74E-4440-931D-8C30EE4A67A1}" srcOrd="3" destOrd="0" parTransId="{91B14743-8E4E-FC49-8993-7D9686F74C58}" sibTransId="{49CA3DBB-7EDC-234C-A332-5B8FF2088E96}"/>
    <dgm:cxn modelId="{08B929A6-617C-9A4A-8FB6-8604612A65ED}" type="presOf" srcId="{0166F1E5-2F44-C343-B6AD-33443E49BFB8}" destId="{3CE0C072-149A-7944-A76D-372A165721B3}" srcOrd="0" destOrd="0" presId="urn:microsoft.com/office/officeart/2005/8/layout/process1"/>
    <dgm:cxn modelId="{24BC96B1-81B6-984D-BF2B-D765DC9C7FF5}" type="presOf" srcId="{AF8CF128-6F71-B84E-8927-75AF8D28A33E}" destId="{7BDD7AE1-CE5C-774E-BE46-94E70504C45D}" srcOrd="1" destOrd="0" presId="urn:microsoft.com/office/officeart/2005/8/layout/process1"/>
    <dgm:cxn modelId="{6B4527CE-5B82-E74C-88D8-497A918D9BF0}" type="presOf" srcId="{151303D7-C53F-6441-8D1D-6DD3613F9A88}" destId="{2725FBE8-997E-FB4D-9690-92972626EBF0}" srcOrd="0" destOrd="0" presId="urn:microsoft.com/office/officeart/2005/8/layout/process1"/>
    <dgm:cxn modelId="{59AC87EF-D77B-A449-BFAE-7B7295543473}" type="presOf" srcId="{49CA3DBB-7EDC-234C-A332-5B8FF2088E96}" destId="{C24900D8-1F32-4E4A-B088-33A9A8A27B35}" srcOrd="1" destOrd="0" presId="urn:microsoft.com/office/officeart/2005/8/layout/process1"/>
    <dgm:cxn modelId="{D37EA6F4-61DC-EB47-8259-B0CDBF3511D1}" srcId="{0E7D949A-26FB-2843-ACD9-F73F3E0C43CC}" destId="{0166F1E5-2F44-C343-B6AD-33443E49BFB8}" srcOrd="1" destOrd="0" parTransId="{A48BC9FD-C2CC-4E4E-9B20-ED6B48EED1A6}" sibTransId="{04C996E3-1C4C-0A40-AFAF-98E29E644123}"/>
    <dgm:cxn modelId="{257898F5-26E8-524C-9CF8-472B4D4E075C}" type="presOf" srcId="{6CB030F4-BB0E-2B4E-9E8E-39F031F743F5}" destId="{8817A8CF-5304-D74D-9707-E5E3A0E30CF4}" srcOrd="0" destOrd="0" presId="urn:microsoft.com/office/officeart/2005/8/layout/process1"/>
    <dgm:cxn modelId="{F3793909-6D68-4A4A-9340-E46333975014}" type="presParOf" srcId="{CD7C80F5-E96F-9346-8C70-E1A0139BFDDA}" destId="{8817A8CF-5304-D74D-9707-E5E3A0E30CF4}" srcOrd="0" destOrd="0" presId="urn:microsoft.com/office/officeart/2005/8/layout/process1"/>
    <dgm:cxn modelId="{E068642B-78F3-8E4A-93D9-9374F121453D}" type="presParOf" srcId="{CD7C80F5-E96F-9346-8C70-E1A0139BFDDA}" destId="{2725FBE8-997E-FB4D-9690-92972626EBF0}" srcOrd="1" destOrd="0" presId="urn:microsoft.com/office/officeart/2005/8/layout/process1"/>
    <dgm:cxn modelId="{196ABDFB-CF82-0643-880F-8D3B0EB96F28}" type="presParOf" srcId="{2725FBE8-997E-FB4D-9690-92972626EBF0}" destId="{EB75B88F-A018-AD49-BEA8-44E4E071F3C3}" srcOrd="0" destOrd="0" presId="urn:microsoft.com/office/officeart/2005/8/layout/process1"/>
    <dgm:cxn modelId="{53A5DF52-5913-2A4F-BCF5-41FCFA6746D1}" type="presParOf" srcId="{CD7C80F5-E96F-9346-8C70-E1A0139BFDDA}" destId="{3CE0C072-149A-7944-A76D-372A165721B3}" srcOrd="2" destOrd="0" presId="urn:microsoft.com/office/officeart/2005/8/layout/process1"/>
    <dgm:cxn modelId="{5FF6C554-70CD-9B4E-B90F-57E355893759}" type="presParOf" srcId="{CD7C80F5-E96F-9346-8C70-E1A0139BFDDA}" destId="{944B2CE2-5D54-0543-9B0B-C9E230E54F24}" srcOrd="3" destOrd="0" presId="urn:microsoft.com/office/officeart/2005/8/layout/process1"/>
    <dgm:cxn modelId="{8ABAB1DA-7C25-5841-A5E3-4D58719C1F9B}" type="presParOf" srcId="{944B2CE2-5D54-0543-9B0B-C9E230E54F24}" destId="{44D46843-14D3-064A-BEBF-B7455A8AE2F6}" srcOrd="0" destOrd="0" presId="urn:microsoft.com/office/officeart/2005/8/layout/process1"/>
    <dgm:cxn modelId="{9542F0A7-A7AA-4A46-809B-E5989EF8166D}" type="presParOf" srcId="{CD7C80F5-E96F-9346-8C70-E1A0139BFDDA}" destId="{8A0EF3FC-42CC-BD40-8168-96E425ABE2BA}" srcOrd="4" destOrd="0" presId="urn:microsoft.com/office/officeart/2005/8/layout/process1"/>
    <dgm:cxn modelId="{2206F25E-6530-FA47-936F-747F80191742}" type="presParOf" srcId="{CD7C80F5-E96F-9346-8C70-E1A0139BFDDA}" destId="{7257EA19-162A-214E-9ED5-32F8949F81AE}" srcOrd="5" destOrd="0" presId="urn:microsoft.com/office/officeart/2005/8/layout/process1"/>
    <dgm:cxn modelId="{CFA3A23B-5488-304A-BFA8-52487D1084CF}" type="presParOf" srcId="{7257EA19-162A-214E-9ED5-32F8949F81AE}" destId="{7BDD7AE1-CE5C-774E-BE46-94E70504C45D}" srcOrd="0" destOrd="0" presId="urn:microsoft.com/office/officeart/2005/8/layout/process1"/>
    <dgm:cxn modelId="{5F8BDF7E-0A6C-5244-81D3-F7A61896BE7F}" type="presParOf" srcId="{CD7C80F5-E96F-9346-8C70-E1A0139BFDDA}" destId="{D1C6A9FD-DF51-3845-85A1-1E9435A5DE21}" srcOrd="6" destOrd="0" presId="urn:microsoft.com/office/officeart/2005/8/layout/process1"/>
    <dgm:cxn modelId="{C516753A-5884-1447-A4B2-CD1CDF304EF7}" type="presParOf" srcId="{CD7C80F5-E96F-9346-8C70-E1A0139BFDDA}" destId="{9E1525EA-1E2B-F440-B469-7B6AF1A402F2}" srcOrd="7" destOrd="0" presId="urn:microsoft.com/office/officeart/2005/8/layout/process1"/>
    <dgm:cxn modelId="{1AB80D1B-0376-054B-B9BD-E4A512F4FA0D}" type="presParOf" srcId="{9E1525EA-1E2B-F440-B469-7B6AF1A402F2}" destId="{C24900D8-1F32-4E4A-B088-33A9A8A27B35}" srcOrd="0" destOrd="0" presId="urn:microsoft.com/office/officeart/2005/8/layout/process1"/>
    <dgm:cxn modelId="{D1008FF3-B5C6-EC49-A93F-79534B109573}" type="presParOf" srcId="{CD7C80F5-E96F-9346-8C70-E1A0139BFDDA}" destId="{937CCEA2-6C7D-FF43-ACD2-CDD67552A878}" srcOrd="8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1FFD3F-AD9D-FC41-BDE7-EF08F37FEA7D}" type="doc">
      <dgm:prSet loTypeId="urn:microsoft.com/office/officeart/2005/8/layout/process2" loCatId="" qsTypeId="urn:microsoft.com/office/officeart/2005/8/quickstyle/simple1" qsCatId="simple" csTypeId="urn:microsoft.com/office/officeart/2005/8/colors/accent0_3" csCatId="mainScheme" phldr="1"/>
      <dgm:spPr/>
    </dgm:pt>
    <dgm:pt modelId="{999C40A4-602A-844B-88C9-8D233B7A9351}">
      <dgm:prSet phldrT="[텍스트]" custT="1"/>
      <dgm:spPr/>
      <dgm:t>
        <a:bodyPr/>
        <a:lstStyle/>
        <a:p>
          <a:pPr latinLnBrk="1"/>
          <a:r>
            <a:rPr lang="en-US" altLang="ko-KR" sz="2400" b="0" i="0" dirty="0">
              <a:latin typeface="Hana CM" panose="02020603020101020101" pitchFamily="18" charset="-127"/>
              <a:ea typeface="Hana CM" panose="02020603020101020101" pitchFamily="18" charset="-127"/>
            </a:rPr>
            <a:t>3-node Server</a:t>
          </a:r>
          <a:r>
            <a:rPr lang="ko-KR" altLang="en-US" sz="2400" b="0" i="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  <a:r>
            <a:rPr lang="en-US" altLang="ko-KR" sz="2400" b="0" i="0" dirty="0">
              <a:latin typeface="Hana CM" panose="02020603020101020101" pitchFamily="18" charset="-127"/>
              <a:ea typeface="Hana CM" panose="02020603020101020101" pitchFamily="18" charset="-127"/>
            </a:rPr>
            <a:t>build</a:t>
          </a:r>
          <a:endParaRPr lang="ko-KR" altLang="en-US" sz="2400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2BAB51D1-23C1-B94A-B8A4-CE31199DFB62}" type="parTrans" cxnId="{5DC85545-A1C7-C84B-9CBF-EDC4DB37913B}">
      <dgm:prSet/>
      <dgm:spPr/>
      <dgm:t>
        <a:bodyPr/>
        <a:lstStyle/>
        <a:p>
          <a:pPr latinLnBrk="1"/>
          <a:endParaRPr lang="ko-KR" altLang="en-US"/>
        </a:p>
      </dgm:t>
    </dgm:pt>
    <dgm:pt modelId="{81E77446-43E9-6C4B-BA99-F399C4A031D9}" type="sibTrans" cxnId="{5DC85545-A1C7-C84B-9CBF-EDC4DB37913B}">
      <dgm:prSet/>
      <dgm:spPr/>
      <dgm:t>
        <a:bodyPr/>
        <a:lstStyle/>
        <a:p>
          <a:pPr latinLnBrk="1"/>
          <a:endParaRPr lang="ko-KR" altLang="en-US"/>
        </a:p>
      </dgm:t>
    </dgm:pt>
    <dgm:pt modelId="{268B950A-A664-C94A-9AF1-1108A0F366CB}">
      <dgm:prSet phldrT="[텍스트]" custT="1"/>
      <dgm:spPr/>
      <dgm:t>
        <a:bodyPr/>
        <a:lstStyle/>
        <a:p>
          <a:pPr latinLnBrk="1"/>
          <a:r>
            <a:rPr lang="en-US" altLang="ko-KR" sz="2400" b="0" i="0" dirty="0">
              <a:latin typeface="Hana CM" panose="02020603020101020101" pitchFamily="18" charset="-127"/>
              <a:ea typeface="Hana CM" panose="02020603020101020101" pitchFamily="18" charset="-127"/>
            </a:rPr>
            <a:t>Connect Router</a:t>
          </a:r>
          <a:endParaRPr lang="ko-KR" altLang="en-US" sz="2400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D3CD7652-F713-0841-9A52-771FDAD03BA9}" type="parTrans" cxnId="{F71D3A55-570C-BB42-B0BC-BF4657433451}">
      <dgm:prSet/>
      <dgm:spPr/>
      <dgm:t>
        <a:bodyPr/>
        <a:lstStyle/>
        <a:p>
          <a:pPr latinLnBrk="1"/>
          <a:endParaRPr lang="ko-KR" altLang="en-US"/>
        </a:p>
      </dgm:t>
    </dgm:pt>
    <dgm:pt modelId="{B95888AC-0DC6-8341-A720-7C0970C223CF}" type="sibTrans" cxnId="{F71D3A55-570C-BB42-B0BC-BF4657433451}">
      <dgm:prSet/>
      <dgm:spPr/>
      <dgm:t>
        <a:bodyPr/>
        <a:lstStyle/>
        <a:p>
          <a:pPr latinLnBrk="1"/>
          <a:endParaRPr lang="ko-KR" altLang="en-US"/>
        </a:p>
      </dgm:t>
    </dgm:pt>
    <dgm:pt modelId="{9E55A8A8-54A1-3B41-A3C8-F1D2CB268F4A}">
      <dgm:prSet phldrT="[텍스트]" custT="1"/>
      <dgm:spPr/>
      <dgm:t>
        <a:bodyPr/>
        <a:lstStyle/>
        <a:p>
          <a:pPr latinLnBrk="1"/>
          <a:r>
            <a:rPr lang="en-US" altLang="ko-KR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Configure Security Group,</a:t>
          </a:r>
          <a:r>
            <a:rPr lang="ko-KR" altLang="en-US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  <a:r>
            <a:rPr lang="en-US" altLang="ko-KR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Key-pair,</a:t>
          </a:r>
          <a:r>
            <a:rPr lang="ko-KR" altLang="en-US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  <a:r>
            <a:rPr lang="en-US" altLang="ko-KR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Glance,</a:t>
          </a:r>
          <a:r>
            <a:rPr lang="ko-KR" altLang="en-US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  <a:r>
            <a:rPr lang="en-US" altLang="ko-KR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Flavor</a:t>
          </a:r>
          <a:endParaRPr lang="ko-KR" altLang="en-US" sz="1400" b="0" i="0" dirty="0">
            <a:latin typeface="Hana CM" panose="02020603020101020101" pitchFamily="18" charset="-127"/>
            <a:ea typeface="Hana CM" panose="02020603020101020101" pitchFamily="18" charset="-127"/>
          </a:endParaRPr>
        </a:p>
      </dgm:t>
    </dgm:pt>
    <dgm:pt modelId="{9F267E4D-A797-824B-8480-E9BF9B3C4109}" type="parTrans" cxnId="{6CD3F009-BB11-ED48-8DCA-8AC4C4D81204}">
      <dgm:prSet/>
      <dgm:spPr/>
      <dgm:t>
        <a:bodyPr/>
        <a:lstStyle/>
        <a:p>
          <a:pPr latinLnBrk="1"/>
          <a:endParaRPr lang="ko-KR" altLang="en-US"/>
        </a:p>
      </dgm:t>
    </dgm:pt>
    <dgm:pt modelId="{FECB7871-BCFD-424B-8686-EE0E69042ACB}" type="sibTrans" cxnId="{6CD3F009-BB11-ED48-8DCA-8AC4C4D81204}">
      <dgm:prSet/>
      <dgm:spPr/>
      <dgm:t>
        <a:bodyPr/>
        <a:lstStyle/>
        <a:p>
          <a:pPr latinLnBrk="1"/>
          <a:endParaRPr lang="ko-KR" altLang="en-US"/>
        </a:p>
      </dgm:t>
    </dgm:pt>
    <dgm:pt modelId="{52ADED80-3EE5-CF4F-AA8B-3813AC74C287}">
      <dgm:prSet custT="1"/>
      <dgm:spPr/>
      <dgm:t>
        <a:bodyPr/>
        <a:lstStyle/>
        <a:p>
          <a:pPr latinLnBrk="1">
            <a:lnSpc>
              <a:spcPct val="100000"/>
            </a:lnSpc>
          </a:pPr>
          <a:r>
            <a:rPr lang="en-US" altLang="ko-KR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Set and connect Web/WAS,</a:t>
          </a:r>
          <a:r>
            <a:rPr lang="ko-KR" altLang="en-US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  <a:r>
            <a:rPr lang="en-US" altLang="ko-KR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DB-server</a:t>
          </a:r>
          <a:r>
            <a:rPr lang="ko-KR" altLang="en-US" sz="1400" b="0" i="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</a:p>
      </dgm:t>
    </dgm:pt>
    <dgm:pt modelId="{AD45F501-EE67-144A-832E-B3502C7E5349}" type="parTrans" cxnId="{CCB78034-65CF-D749-8565-99D37D94CC81}">
      <dgm:prSet/>
      <dgm:spPr/>
      <dgm:t>
        <a:bodyPr/>
        <a:lstStyle/>
        <a:p>
          <a:pPr latinLnBrk="1"/>
          <a:endParaRPr lang="ko-KR" altLang="en-US"/>
        </a:p>
      </dgm:t>
    </dgm:pt>
    <dgm:pt modelId="{5814B390-4435-D24D-BA76-E770277DAA1A}" type="sibTrans" cxnId="{CCB78034-65CF-D749-8565-99D37D94CC81}">
      <dgm:prSet/>
      <dgm:spPr/>
      <dgm:t>
        <a:bodyPr/>
        <a:lstStyle/>
        <a:p>
          <a:pPr latinLnBrk="1"/>
          <a:endParaRPr lang="ko-KR" altLang="en-US"/>
        </a:p>
      </dgm:t>
    </dgm:pt>
    <dgm:pt modelId="{5E019D08-D0A2-E744-BD9A-D6F1676193C3}">
      <dgm:prSet custT="1"/>
      <dgm:spPr/>
      <dgm:t>
        <a:bodyPr/>
        <a:lstStyle/>
        <a:p>
          <a:pPr latinLnBrk="1"/>
          <a:r>
            <a:rPr lang="en-US" altLang="ko-KR" sz="1800" b="0" i="0" dirty="0">
              <a:latin typeface="Hana CM" panose="02020603020101020101" pitchFamily="18" charset="-127"/>
              <a:ea typeface="Hana CM" panose="02020603020101020101" pitchFamily="18" charset="-127"/>
            </a:rPr>
            <a:t>Allocate Floating IP </a:t>
          </a:r>
        </a:p>
        <a:p>
          <a:pPr latinLnBrk="1"/>
          <a:r>
            <a:rPr lang="en-US" altLang="ko-KR" sz="1800" b="0" i="0" dirty="0">
              <a:latin typeface="Hana CM" panose="02020603020101020101" pitchFamily="18" charset="-127"/>
              <a:ea typeface="Hana CM" panose="02020603020101020101" pitchFamily="18" charset="-127"/>
            </a:rPr>
            <a:t>to Web-server</a:t>
          </a:r>
        </a:p>
      </dgm:t>
    </dgm:pt>
    <dgm:pt modelId="{5D876554-3E19-CC46-9A33-AFB6E852769F}" type="parTrans" cxnId="{719D99A7-A5B3-A548-BBBA-A21CDFEA067E}">
      <dgm:prSet/>
      <dgm:spPr/>
      <dgm:t>
        <a:bodyPr/>
        <a:lstStyle/>
        <a:p>
          <a:pPr latinLnBrk="1"/>
          <a:endParaRPr lang="ko-KR" altLang="en-US"/>
        </a:p>
      </dgm:t>
    </dgm:pt>
    <dgm:pt modelId="{542CB018-0BBF-8E48-9EAF-0C026FB5AB84}" type="sibTrans" cxnId="{719D99A7-A5B3-A548-BBBA-A21CDFEA067E}">
      <dgm:prSet/>
      <dgm:spPr/>
      <dgm:t>
        <a:bodyPr/>
        <a:lstStyle/>
        <a:p>
          <a:pPr latinLnBrk="1"/>
          <a:endParaRPr lang="ko-KR" altLang="en-US"/>
        </a:p>
      </dgm:t>
    </dgm:pt>
    <dgm:pt modelId="{FA2FB9CC-4C83-6A4D-977B-90897B3EC406}" type="pres">
      <dgm:prSet presAssocID="{251FFD3F-AD9D-FC41-BDE7-EF08F37FEA7D}" presName="linearFlow" presStyleCnt="0">
        <dgm:presLayoutVars>
          <dgm:resizeHandles val="exact"/>
        </dgm:presLayoutVars>
      </dgm:prSet>
      <dgm:spPr/>
    </dgm:pt>
    <dgm:pt modelId="{E69F3DF9-BAAF-DE4E-88FC-6D29EFBBF486}" type="pres">
      <dgm:prSet presAssocID="{999C40A4-602A-844B-88C9-8D233B7A9351}" presName="node" presStyleLbl="node1" presStyleIdx="0" presStyleCnt="5" custScaleX="128641">
        <dgm:presLayoutVars>
          <dgm:bulletEnabled val="1"/>
        </dgm:presLayoutVars>
      </dgm:prSet>
      <dgm:spPr/>
    </dgm:pt>
    <dgm:pt modelId="{9C3AA940-8739-3A4F-B767-EBD1064A393D}" type="pres">
      <dgm:prSet presAssocID="{81E77446-43E9-6C4B-BA99-F399C4A031D9}" presName="sibTrans" presStyleLbl="sibTrans2D1" presStyleIdx="0" presStyleCnt="4"/>
      <dgm:spPr/>
    </dgm:pt>
    <dgm:pt modelId="{7FB93DEA-7039-6547-BE3C-FED423C37ACB}" type="pres">
      <dgm:prSet presAssocID="{81E77446-43E9-6C4B-BA99-F399C4A031D9}" presName="connectorText" presStyleLbl="sibTrans2D1" presStyleIdx="0" presStyleCnt="4"/>
      <dgm:spPr/>
    </dgm:pt>
    <dgm:pt modelId="{8EB255A2-57FA-2746-888B-ACB411C55AD3}" type="pres">
      <dgm:prSet presAssocID="{268B950A-A664-C94A-9AF1-1108A0F366CB}" presName="node" presStyleLbl="node1" presStyleIdx="1" presStyleCnt="5" custScaleX="128641">
        <dgm:presLayoutVars>
          <dgm:bulletEnabled val="1"/>
        </dgm:presLayoutVars>
      </dgm:prSet>
      <dgm:spPr/>
    </dgm:pt>
    <dgm:pt modelId="{41843F39-C426-E740-AC65-EC23D3A2DD6F}" type="pres">
      <dgm:prSet presAssocID="{B95888AC-0DC6-8341-A720-7C0970C223CF}" presName="sibTrans" presStyleLbl="sibTrans2D1" presStyleIdx="1" presStyleCnt="4"/>
      <dgm:spPr/>
    </dgm:pt>
    <dgm:pt modelId="{E06DED14-0C44-364F-B45F-E1D68E24F9A1}" type="pres">
      <dgm:prSet presAssocID="{B95888AC-0DC6-8341-A720-7C0970C223CF}" presName="connectorText" presStyleLbl="sibTrans2D1" presStyleIdx="1" presStyleCnt="4"/>
      <dgm:spPr/>
    </dgm:pt>
    <dgm:pt modelId="{1288D26D-F59B-2043-BF23-28BD9B59414C}" type="pres">
      <dgm:prSet presAssocID="{9E55A8A8-54A1-3B41-A3C8-F1D2CB268F4A}" presName="node" presStyleLbl="node1" presStyleIdx="2" presStyleCnt="5" custScaleX="128641">
        <dgm:presLayoutVars>
          <dgm:bulletEnabled val="1"/>
        </dgm:presLayoutVars>
      </dgm:prSet>
      <dgm:spPr/>
    </dgm:pt>
    <dgm:pt modelId="{9741DFDE-81E0-B348-AF49-5EB29131FEAC}" type="pres">
      <dgm:prSet presAssocID="{FECB7871-BCFD-424B-8686-EE0E69042ACB}" presName="sibTrans" presStyleLbl="sibTrans2D1" presStyleIdx="2" presStyleCnt="4"/>
      <dgm:spPr/>
    </dgm:pt>
    <dgm:pt modelId="{DBA53DF1-7E3D-B241-8841-444F31CF8382}" type="pres">
      <dgm:prSet presAssocID="{FECB7871-BCFD-424B-8686-EE0E69042ACB}" presName="connectorText" presStyleLbl="sibTrans2D1" presStyleIdx="2" presStyleCnt="4"/>
      <dgm:spPr/>
    </dgm:pt>
    <dgm:pt modelId="{15DFC4EC-38CE-9C43-A948-D218279B2522}" type="pres">
      <dgm:prSet presAssocID="{52ADED80-3EE5-CF4F-AA8B-3813AC74C287}" presName="node" presStyleLbl="node1" presStyleIdx="3" presStyleCnt="5" custScaleX="128641">
        <dgm:presLayoutVars>
          <dgm:bulletEnabled val="1"/>
        </dgm:presLayoutVars>
      </dgm:prSet>
      <dgm:spPr/>
    </dgm:pt>
    <dgm:pt modelId="{D5002016-8336-6442-9B16-6E06252F3621}" type="pres">
      <dgm:prSet presAssocID="{5814B390-4435-D24D-BA76-E770277DAA1A}" presName="sibTrans" presStyleLbl="sibTrans2D1" presStyleIdx="3" presStyleCnt="4"/>
      <dgm:spPr/>
    </dgm:pt>
    <dgm:pt modelId="{699851E4-F55B-D348-AD50-5B21C610133F}" type="pres">
      <dgm:prSet presAssocID="{5814B390-4435-D24D-BA76-E770277DAA1A}" presName="connectorText" presStyleLbl="sibTrans2D1" presStyleIdx="3" presStyleCnt="4"/>
      <dgm:spPr/>
    </dgm:pt>
    <dgm:pt modelId="{7A2F7A61-787C-5846-8A9D-B54D842BDC01}" type="pres">
      <dgm:prSet presAssocID="{5E019D08-D0A2-E744-BD9A-D6F1676193C3}" presName="node" presStyleLbl="node1" presStyleIdx="4" presStyleCnt="5" custScaleX="128641">
        <dgm:presLayoutVars>
          <dgm:bulletEnabled val="1"/>
        </dgm:presLayoutVars>
      </dgm:prSet>
      <dgm:spPr/>
    </dgm:pt>
  </dgm:ptLst>
  <dgm:cxnLst>
    <dgm:cxn modelId="{734A4704-3575-AB4E-925E-A53438396627}" type="presOf" srcId="{9E55A8A8-54A1-3B41-A3C8-F1D2CB268F4A}" destId="{1288D26D-F59B-2043-BF23-28BD9B59414C}" srcOrd="0" destOrd="0" presId="urn:microsoft.com/office/officeart/2005/8/layout/process2"/>
    <dgm:cxn modelId="{6CD3F009-BB11-ED48-8DCA-8AC4C4D81204}" srcId="{251FFD3F-AD9D-FC41-BDE7-EF08F37FEA7D}" destId="{9E55A8A8-54A1-3B41-A3C8-F1D2CB268F4A}" srcOrd="2" destOrd="0" parTransId="{9F267E4D-A797-824B-8480-E9BF9B3C4109}" sibTransId="{FECB7871-BCFD-424B-8686-EE0E69042ACB}"/>
    <dgm:cxn modelId="{662BF40B-C863-5940-82DA-ACBA11A61CFA}" type="presOf" srcId="{FECB7871-BCFD-424B-8686-EE0E69042ACB}" destId="{DBA53DF1-7E3D-B241-8841-444F31CF8382}" srcOrd="1" destOrd="0" presId="urn:microsoft.com/office/officeart/2005/8/layout/process2"/>
    <dgm:cxn modelId="{4A729418-60E7-A641-95E4-F27C7733C607}" type="presOf" srcId="{5814B390-4435-D24D-BA76-E770277DAA1A}" destId="{D5002016-8336-6442-9B16-6E06252F3621}" srcOrd="0" destOrd="0" presId="urn:microsoft.com/office/officeart/2005/8/layout/process2"/>
    <dgm:cxn modelId="{8C9BA61E-2F69-2343-BE03-74BE0C6B2435}" type="presOf" srcId="{999C40A4-602A-844B-88C9-8D233B7A9351}" destId="{E69F3DF9-BAAF-DE4E-88FC-6D29EFBBF486}" srcOrd="0" destOrd="0" presId="urn:microsoft.com/office/officeart/2005/8/layout/process2"/>
    <dgm:cxn modelId="{A95D0131-009C-1D47-A32F-3B526F361DEE}" type="presOf" srcId="{251FFD3F-AD9D-FC41-BDE7-EF08F37FEA7D}" destId="{FA2FB9CC-4C83-6A4D-977B-90897B3EC406}" srcOrd="0" destOrd="0" presId="urn:microsoft.com/office/officeart/2005/8/layout/process2"/>
    <dgm:cxn modelId="{CCB78034-65CF-D749-8565-99D37D94CC81}" srcId="{251FFD3F-AD9D-FC41-BDE7-EF08F37FEA7D}" destId="{52ADED80-3EE5-CF4F-AA8B-3813AC74C287}" srcOrd="3" destOrd="0" parTransId="{AD45F501-EE67-144A-832E-B3502C7E5349}" sibTransId="{5814B390-4435-D24D-BA76-E770277DAA1A}"/>
    <dgm:cxn modelId="{5DC85545-A1C7-C84B-9CBF-EDC4DB37913B}" srcId="{251FFD3F-AD9D-FC41-BDE7-EF08F37FEA7D}" destId="{999C40A4-602A-844B-88C9-8D233B7A9351}" srcOrd="0" destOrd="0" parTransId="{2BAB51D1-23C1-B94A-B8A4-CE31199DFB62}" sibTransId="{81E77446-43E9-6C4B-BA99-F399C4A031D9}"/>
    <dgm:cxn modelId="{F71D3A55-570C-BB42-B0BC-BF4657433451}" srcId="{251FFD3F-AD9D-FC41-BDE7-EF08F37FEA7D}" destId="{268B950A-A664-C94A-9AF1-1108A0F366CB}" srcOrd="1" destOrd="0" parTransId="{D3CD7652-F713-0841-9A52-771FDAD03BA9}" sibTransId="{B95888AC-0DC6-8341-A720-7C0970C223CF}"/>
    <dgm:cxn modelId="{B0FEE457-7729-3240-891C-C50886A89351}" type="presOf" srcId="{81E77446-43E9-6C4B-BA99-F399C4A031D9}" destId="{7FB93DEA-7039-6547-BE3C-FED423C37ACB}" srcOrd="1" destOrd="0" presId="urn:microsoft.com/office/officeart/2005/8/layout/process2"/>
    <dgm:cxn modelId="{59D13C90-18B0-1347-A2E9-DD4C1C11CAD1}" type="presOf" srcId="{B95888AC-0DC6-8341-A720-7C0970C223CF}" destId="{E06DED14-0C44-364F-B45F-E1D68E24F9A1}" srcOrd="1" destOrd="0" presId="urn:microsoft.com/office/officeart/2005/8/layout/process2"/>
    <dgm:cxn modelId="{297681A5-37D0-CF48-900D-B7D3993D643A}" type="presOf" srcId="{B95888AC-0DC6-8341-A720-7C0970C223CF}" destId="{41843F39-C426-E740-AC65-EC23D3A2DD6F}" srcOrd="0" destOrd="0" presId="urn:microsoft.com/office/officeart/2005/8/layout/process2"/>
    <dgm:cxn modelId="{719D99A7-A5B3-A548-BBBA-A21CDFEA067E}" srcId="{251FFD3F-AD9D-FC41-BDE7-EF08F37FEA7D}" destId="{5E019D08-D0A2-E744-BD9A-D6F1676193C3}" srcOrd="4" destOrd="0" parTransId="{5D876554-3E19-CC46-9A33-AFB6E852769F}" sibTransId="{542CB018-0BBF-8E48-9EAF-0C026FB5AB84}"/>
    <dgm:cxn modelId="{EEE91EA8-D250-C84C-AE20-F2505FC1EE6F}" type="presOf" srcId="{268B950A-A664-C94A-9AF1-1108A0F366CB}" destId="{8EB255A2-57FA-2746-888B-ACB411C55AD3}" srcOrd="0" destOrd="0" presId="urn:microsoft.com/office/officeart/2005/8/layout/process2"/>
    <dgm:cxn modelId="{2ECC83AD-C491-4D42-A978-ABC7EF7AD8E6}" type="presOf" srcId="{5E019D08-D0A2-E744-BD9A-D6F1676193C3}" destId="{7A2F7A61-787C-5846-8A9D-B54D842BDC01}" srcOrd="0" destOrd="0" presId="urn:microsoft.com/office/officeart/2005/8/layout/process2"/>
    <dgm:cxn modelId="{704D8FB2-F725-8547-B026-BE7991772A2F}" type="presOf" srcId="{81E77446-43E9-6C4B-BA99-F399C4A031D9}" destId="{9C3AA940-8739-3A4F-B767-EBD1064A393D}" srcOrd="0" destOrd="0" presId="urn:microsoft.com/office/officeart/2005/8/layout/process2"/>
    <dgm:cxn modelId="{F4CF8FE4-6F75-9044-887B-3EBE20D59F9D}" type="presOf" srcId="{FECB7871-BCFD-424B-8686-EE0E69042ACB}" destId="{9741DFDE-81E0-B348-AF49-5EB29131FEAC}" srcOrd="0" destOrd="0" presId="urn:microsoft.com/office/officeart/2005/8/layout/process2"/>
    <dgm:cxn modelId="{312AC9E9-B4E2-184C-89DB-E3A53230A975}" type="presOf" srcId="{5814B390-4435-D24D-BA76-E770277DAA1A}" destId="{699851E4-F55B-D348-AD50-5B21C610133F}" srcOrd="1" destOrd="0" presId="urn:microsoft.com/office/officeart/2005/8/layout/process2"/>
    <dgm:cxn modelId="{0A4534F4-9D2E-7D4E-9EB8-62FF71116723}" type="presOf" srcId="{52ADED80-3EE5-CF4F-AA8B-3813AC74C287}" destId="{15DFC4EC-38CE-9C43-A948-D218279B2522}" srcOrd="0" destOrd="0" presId="urn:microsoft.com/office/officeart/2005/8/layout/process2"/>
    <dgm:cxn modelId="{AE30F6B4-3341-A448-889C-4E0164F0A57F}" type="presParOf" srcId="{FA2FB9CC-4C83-6A4D-977B-90897B3EC406}" destId="{E69F3DF9-BAAF-DE4E-88FC-6D29EFBBF486}" srcOrd="0" destOrd="0" presId="urn:microsoft.com/office/officeart/2005/8/layout/process2"/>
    <dgm:cxn modelId="{D2A8D602-6763-FC41-A82B-1D136404F2D1}" type="presParOf" srcId="{FA2FB9CC-4C83-6A4D-977B-90897B3EC406}" destId="{9C3AA940-8739-3A4F-B767-EBD1064A393D}" srcOrd="1" destOrd="0" presId="urn:microsoft.com/office/officeart/2005/8/layout/process2"/>
    <dgm:cxn modelId="{5B3EC7D9-906E-8E43-A165-31405E9DE3DB}" type="presParOf" srcId="{9C3AA940-8739-3A4F-B767-EBD1064A393D}" destId="{7FB93DEA-7039-6547-BE3C-FED423C37ACB}" srcOrd="0" destOrd="0" presId="urn:microsoft.com/office/officeart/2005/8/layout/process2"/>
    <dgm:cxn modelId="{63AE9CFA-C62F-634D-8BAE-DEF7D9421840}" type="presParOf" srcId="{FA2FB9CC-4C83-6A4D-977B-90897B3EC406}" destId="{8EB255A2-57FA-2746-888B-ACB411C55AD3}" srcOrd="2" destOrd="0" presId="urn:microsoft.com/office/officeart/2005/8/layout/process2"/>
    <dgm:cxn modelId="{07D6C8E1-E2D1-FC47-9C65-229627D4F1BE}" type="presParOf" srcId="{FA2FB9CC-4C83-6A4D-977B-90897B3EC406}" destId="{41843F39-C426-E740-AC65-EC23D3A2DD6F}" srcOrd="3" destOrd="0" presId="urn:microsoft.com/office/officeart/2005/8/layout/process2"/>
    <dgm:cxn modelId="{F934F976-559D-6749-A5C1-161B157F0D0C}" type="presParOf" srcId="{41843F39-C426-E740-AC65-EC23D3A2DD6F}" destId="{E06DED14-0C44-364F-B45F-E1D68E24F9A1}" srcOrd="0" destOrd="0" presId="urn:microsoft.com/office/officeart/2005/8/layout/process2"/>
    <dgm:cxn modelId="{4C7958B5-9188-044E-A47B-91CEC428846A}" type="presParOf" srcId="{FA2FB9CC-4C83-6A4D-977B-90897B3EC406}" destId="{1288D26D-F59B-2043-BF23-28BD9B59414C}" srcOrd="4" destOrd="0" presId="urn:microsoft.com/office/officeart/2005/8/layout/process2"/>
    <dgm:cxn modelId="{899116E7-086E-0946-9565-E36D36805581}" type="presParOf" srcId="{FA2FB9CC-4C83-6A4D-977B-90897B3EC406}" destId="{9741DFDE-81E0-B348-AF49-5EB29131FEAC}" srcOrd="5" destOrd="0" presId="urn:microsoft.com/office/officeart/2005/8/layout/process2"/>
    <dgm:cxn modelId="{B21A9556-2030-7A4F-82D1-7E23264852B4}" type="presParOf" srcId="{9741DFDE-81E0-B348-AF49-5EB29131FEAC}" destId="{DBA53DF1-7E3D-B241-8841-444F31CF8382}" srcOrd="0" destOrd="0" presId="urn:microsoft.com/office/officeart/2005/8/layout/process2"/>
    <dgm:cxn modelId="{B2C4F140-F046-1742-94ED-94A7ADB199D3}" type="presParOf" srcId="{FA2FB9CC-4C83-6A4D-977B-90897B3EC406}" destId="{15DFC4EC-38CE-9C43-A948-D218279B2522}" srcOrd="6" destOrd="0" presId="urn:microsoft.com/office/officeart/2005/8/layout/process2"/>
    <dgm:cxn modelId="{9B864A6A-E9F0-7F43-931A-EDDA658AD090}" type="presParOf" srcId="{FA2FB9CC-4C83-6A4D-977B-90897B3EC406}" destId="{D5002016-8336-6442-9B16-6E06252F3621}" srcOrd="7" destOrd="0" presId="urn:microsoft.com/office/officeart/2005/8/layout/process2"/>
    <dgm:cxn modelId="{EE836DE3-3C15-C746-83ED-946823E580C3}" type="presParOf" srcId="{D5002016-8336-6442-9B16-6E06252F3621}" destId="{699851E4-F55B-D348-AD50-5B21C610133F}" srcOrd="0" destOrd="0" presId="urn:microsoft.com/office/officeart/2005/8/layout/process2"/>
    <dgm:cxn modelId="{F59638DB-B88C-E34F-A4FB-722D92D11B29}" type="presParOf" srcId="{FA2FB9CC-4C83-6A4D-977B-90897B3EC406}" destId="{7A2F7A61-787C-5846-8A9D-B54D842BDC01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2E4D1-AD80-7C4F-B2EE-E5AE6C121374}">
      <dsp:nvSpPr>
        <dsp:cNvPr id="0" name=""/>
        <dsp:cNvSpPr/>
      </dsp:nvSpPr>
      <dsp:spPr>
        <a:xfrm>
          <a:off x="627" y="0"/>
          <a:ext cx="1631332" cy="40021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4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Loan</a:t>
          </a:r>
          <a:endParaRPr lang="ko-KR" altLang="en-US" sz="55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627" y="0"/>
        <a:ext cx="1631332" cy="1200638"/>
      </dsp:txXfrm>
    </dsp:sp>
    <dsp:sp modelId="{47477A02-8337-3246-A507-9616D711DC97}">
      <dsp:nvSpPr>
        <dsp:cNvPr id="0" name=""/>
        <dsp:cNvSpPr/>
      </dsp:nvSpPr>
      <dsp:spPr>
        <a:xfrm>
          <a:off x="163760" y="1200833"/>
          <a:ext cx="1305065" cy="384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Application</a:t>
          </a:r>
          <a:endParaRPr lang="ko-KR" altLang="en-US" sz="8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75014" y="1212087"/>
        <a:ext cx="1282557" cy="361729"/>
      </dsp:txXfrm>
    </dsp:sp>
    <dsp:sp modelId="{C1DA311E-E1F6-2C47-92AF-5515A5EB5B69}">
      <dsp:nvSpPr>
        <dsp:cNvPr id="0" name=""/>
        <dsp:cNvSpPr/>
      </dsp:nvSpPr>
      <dsp:spPr>
        <a:xfrm>
          <a:off x="163760" y="1644184"/>
          <a:ext cx="1305065" cy="384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8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Submission of </a:t>
          </a:r>
        </a:p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8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loan documents</a:t>
          </a:r>
          <a:endParaRPr lang="ko-KR" altLang="en-US" sz="8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75014" y="1655438"/>
        <a:ext cx="1282557" cy="361729"/>
      </dsp:txXfrm>
    </dsp:sp>
    <dsp:sp modelId="{39483D6B-0EFF-4448-BD30-E02019982AD8}">
      <dsp:nvSpPr>
        <dsp:cNvPr id="0" name=""/>
        <dsp:cNvSpPr/>
      </dsp:nvSpPr>
      <dsp:spPr>
        <a:xfrm>
          <a:off x="163760" y="2087535"/>
          <a:ext cx="1305065" cy="384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8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Loan application </a:t>
          </a:r>
        </a:p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8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status inquiry</a:t>
          </a:r>
          <a:endParaRPr lang="ko-KR" altLang="en-US" sz="8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75014" y="2098789"/>
        <a:ext cx="1282557" cy="361729"/>
      </dsp:txXfrm>
    </dsp:sp>
    <dsp:sp modelId="{75AA7D14-556A-1449-ACDC-67C6C18ED269}">
      <dsp:nvSpPr>
        <dsp:cNvPr id="0" name=""/>
        <dsp:cNvSpPr/>
      </dsp:nvSpPr>
      <dsp:spPr>
        <a:xfrm>
          <a:off x="163760" y="2530886"/>
          <a:ext cx="1305065" cy="384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8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Loan history inquiry</a:t>
          </a:r>
          <a:endParaRPr lang="ko-KR" altLang="en-US" sz="8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75014" y="2542140"/>
        <a:ext cx="1282557" cy="361729"/>
      </dsp:txXfrm>
    </dsp:sp>
    <dsp:sp modelId="{7B37E8D5-211A-8A46-9345-8F55DD7D353F}">
      <dsp:nvSpPr>
        <dsp:cNvPr id="0" name=""/>
        <dsp:cNvSpPr/>
      </dsp:nvSpPr>
      <dsp:spPr>
        <a:xfrm>
          <a:off x="163760" y="2974236"/>
          <a:ext cx="1305065" cy="384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8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Reimbursement and </a:t>
          </a:r>
        </a:p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8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repayment history inquiry</a:t>
          </a:r>
          <a:endParaRPr lang="ko-KR" altLang="en-US" sz="8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75014" y="2985490"/>
        <a:ext cx="1282557" cy="361729"/>
      </dsp:txXfrm>
    </dsp:sp>
    <dsp:sp modelId="{B581D00A-960D-ED45-90D2-32F6F2C7B54D}">
      <dsp:nvSpPr>
        <dsp:cNvPr id="0" name=""/>
        <dsp:cNvSpPr/>
      </dsp:nvSpPr>
      <dsp:spPr>
        <a:xfrm>
          <a:off x="163760" y="3417587"/>
          <a:ext cx="1305065" cy="384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8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automatic </a:t>
          </a:r>
        </a:p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8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interest payment</a:t>
          </a:r>
          <a:endParaRPr lang="ko-KR" altLang="en-US" sz="8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75014" y="3428841"/>
        <a:ext cx="1282557" cy="361729"/>
      </dsp:txXfrm>
    </dsp:sp>
    <dsp:sp modelId="{03EC442D-8C76-5E43-9CF5-0928F5F78385}">
      <dsp:nvSpPr>
        <dsp:cNvPr id="0" name=""/>
        <dsp:cNvSpPr/>
      </dsp:nvSpPr>
      <dsp:spPr>
        <a:xfrm>
          <a:off x="1754309" y="0"/>
          <a:ext cx="1631332" cy="40021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Account</a:t>
          </a:r>
          <a:endParaRPr lang="ko-KR" altLang="en-US" sz="40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1754309" y="0"/>
        <a:ext cx="1631332" cy="1200638"/>
      </dsp:txXfrm>
    </dsp:sp>
    <dsp:sp modelId="{6D0231BB-841D-5B4E-A332-6AEC2AFB24CE}">
      <dsp:nvSpPr>
        <dsp:cNvPr id="0" name=""/>
        <dsp:cNvSpPr/>
      </dsp:nvSpPr>
      <dsp:spPr>
        <a:xfrm>
          <a:off x="1917443" y="1201810"/>
          <a:ext cx="1305065" cy="12066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8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Loan </a:t>
          </a: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8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account </a:t>
          </a: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8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inquiry</a:t>
          </a:r>
          <a:endParaRPr lang="ko-KR" altLang="en-US" sz="12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952786" y="1237153"/>
        <a:ext cx="1234379" cy="1136010"/>
      </dsp:txXfrm>
    </dsp:sp>
    <dsp:sp modelId="{F5E8B25F-41F6-5649-94B9-CC424CAF631B}">
      <dsp:nvSpPr>
        <dsp:cNvPr id="0" name=""/>
        <dsp:cNvSpPr/>
      </dsp:nvSpPr>
      <dsp:spPr>
        <a:xfrm>
          <a:off x="1917443" y="2594152"/>
          <a:ext cx="1305065" cy="12066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6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Transaction </a:t>
          </a: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6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history </a:t>
          </a: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6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inquiry</a:t>
          </a:r>
          <a:endParaRPr lang="ko-KR" altLang="en-US" sz="11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952786" y="2629495"/>
        <a:ext cx="1234379" cy="1136010"/>
      </dsp:txXfrm>
    </dsp:sp>
    <dsp:sp modelId="{CBCE640D-BCBC-1049-B262-6AE86664BF18}">
      <dsp:nvSpPr>
        <dsp:cNvPr id="0" name=""/>
        <dsp:cNvSpPr/>
      </dsp:nvSpPr>
      <dsp:spPr>
        <a:xfrm>
          <a:off x="3507992" y="0"/>
          <a:ext cx="1631332" cy="40021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400" b="0" i="0" kern="1200" dirty="0" err="1">
              <a:latin typeface="Hana M" panose="02020603020101020101" pitchFamily="18" charset="-127"/>
              <a:ea typeface="Hana M" panose="02020603020101020101" pitchFamily="18" charset="-127"/>
            </a:rPr>
            <a:t>etc</a:t>
          </a:r>
          <a:endParaRPr lang="ko-KR" altLang="en-US" sz="44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3507992" y="0"/>
        <a:ext cx="1631332" cy="1200638"/>
      </dsp:txXfrm>
    </dsp:sp>
    <dsp:sp modelId="{6BAA64B6-7FFF-5142-A128-67B790693F00}">
      <dsp:nvSpPr>
        <dsp:cNvPr id="0" name=""/>
        <dsp:cNvSpPr/>
      </dsp:nvSpPr>
      <dsp:spPr>
        <a:xfrm>
          <a:off x="3671125" y="1201810"/>
          <a:ext cx="1305065" cy="12066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2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Tax accountant </a:t>
          </a: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2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certification</a:t>
          </a:r>
          <a:endParaRPr lang="ko-KR" altLang="en-US" sz="12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3706468" y="1237153"/>
        <a:ext cx="1234379" cy="1136010"/>
      </dsp:txXfrm>
    </dsp:sp>
    <dsp:sp modelId="{8C873F7B-DC39-9445-AB95-9FA1D9D74C95}">
      <dsp:nvSpPr>
        <dsp:cNvPr id="0" name=""/>
        <dsp:cNvSpPr/>
      </dsp:nvSpPr>
      <dsp:spPr>
        <a:xfrm>
          <a:off x="3671125" y="2594152"/>
          <a:ext cx="1305065" cy="12066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6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Company </a:t>
          </a: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6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analysis </a:t>
          </a: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6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report</a:t>
          </a:r>
          <a:endParaRPr lang="ko-KR" altLang="en-US" sz="16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3706468" y="2629495"/>
        <a:ext cx="1234379" cy="1136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DD632-3140-F34A-822F-F81C90AE01E1}">
      <dsp:nvSpPr>
        <dsp:cNvPr id="0" name=""/>
        <dsp:cNvSpPr/>
      </dsp:nvSpPr>
      <dsp:spPr>
        <a:xfrm>
          <a:off x="0" y="0"/>
          <a:ext cx="1667011" cy="400212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24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business </a:t>
          </a: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24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dashboard</a:t>
          </a:r>
          <a:endParaRPr lang="ko-KR" altLang="en-US" sz="24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0" y="0"/>
        <a:ext cx="1667011" cy="1200638"/>
      </dsp:txXfrm>
    </dsp:sp>
    <dsp:sp modelId="{188AD5D4-1D48-1D44-9D36-0554835CACD4}">
      <dsp:nvSpPr>
        <dsp:cNvPr id="0" name=""/>
        <dsp:cNvSpPr/>
      </dsp:nvSpPr>
      <dsp:spPr>
        <a:xfrm>
          <a:off x="167342" y="1201395"/>
          <a:ext cx="1333609" cy="462990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New loan inquiry</a:t>
          </a:r>
          <a:endParaRPr lang="ko-KR" altLang="en-US" sz="10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80903" y="1214956"/>
        <a:ext cx="1306487" cy="435868"/>
      </dsp:txXfrm>
    </dsp:sp>
    <dsp:sp modelId="{D90D836B-9791-7D4D-8E80-E8B48E1C6DE6}">
      <dsp:nvSpPr>
        <dsp:cNvPr id="0" name=""/>
        <dsp:cNvSpPr/>
      </dsp:nvSpPr>
      <dsp:spPr>
        <a:xfrm>
          <a:off x="167342" y="1735614"/>
          <a:ext cx="1333609" cy="462990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Existing loan inquiry</a:t>
          </a:r>
          <a:endParaRPr lang="ko-KR" altLang="en-US" sz="10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80903" y="1749175"/>
        <a:ext cx="1306487" cy="435868"/>
      </dsp:txXfrm>
    </dsp:sp>
    <dsp:sp modelId="{C414C208-E8C4-5841-BD43-839407819CEB}">
      <dsp:nvSpPr>
        <dsp:cNvPr id="0" name=""/>
        <dsp:cNvSpPr/>
      </dsp:nvSpPr>
      <dsp:spPr>
        <a:xfrm>
          <a:off x="167342" y="2269834"/>
          <a:ext cx="1333609" cy="462990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0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New loan from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0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our branch</a:t>
          </a:r>
          <a:endParaRPr lang="ko-KR" altLang="en-US" sz="10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80903" y="2283395"/>
        <a:ext cx="1306487" cy="435868"/>
      </dsp:txXfrm>
    </dsp:sp>
    <dsp:sp modelId="{92A7A504-54E1-4044-88EA-E11CDAA24D96}">
      <dsp:nvSpPr>
        <dsp:cNvPr id="0" name=""/>
        <dsp:cNvSpPr/>
      </dsp:nvSpPr>
      <dsp:spPr>
        <a:xfrm>
          <a:off x="167342" y="2804053"/>
          <a:ext cx="1333609" cy="462990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0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My loan number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0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trend</a:t>
          </a:r>
          <a:endParaRPr lang="ko-KR" altLang="en-US" sz="10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80903" y="2817614"/>
        <a:ext cx="1306487" cy="435868"/>
      </dsp:txXfrm>
    </dsp:sp>
    <dsp:sp modelId="{BFF16BAA-8CA6-EC43-A193-88C41453D9F7}">
      <dsp:nvSpPr>
        <dsp:cNvPr id="0" name=""/>
        <dsp:cNvSpPr/>
      </dsp:nvSpPr>
      <dsp:spPr>
        <a:xfrm>
          <a:off x="167342" y="3338273"/>
          <a:ext cx="1333609" cy="462990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Add interest loan</a:t>
          </a:r>
          <a:endParaRPr lang="ko-KR" altLang="en-US" sz="10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80903" y="3351834"/>
        <a:ext cx="1306487" cy="435868"/>
      </dsp:txXfrm>
    </dsp:sp>
    <dsp:sp modelId="{759538C9-92A1-0341-93C2-5E3DB9C66C36}">
      <dsp:nvSpPr>
        <dsp:cNvPr id="0" name=""/>
        <dsp:cNvSpPr/>
      </dsp:nvSpPr>
      <dsp:spPr>
        <a:xfrm>
          <a:off x="1792678" y="0"/>
          <a:ext cx="1667011" cy="400212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Loan Review</a:t>
          </a:r>
          <a:endParaRPr lang="ko-KR" altLang="en-US" sz="27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1792678" y="0"/>
        <a:ext cx="1667011" cy="1200638"/>
      </dsp:txXfrm>
    </dsp:sp>
    <dsp:sp modelId="{200253CA-8F80-624B-B70F-F0FC1069BC6A}">
      <dsp:nvSpPr>
        <dsp:cNvPr id="0" name=""/>
        <dsp:cNvSpPr/>
      </dsp:nvSpPr>
      <dsp:spPr>
        <a:xfrm>
          <a:off x="1959379" y="1200735"/>
          <a:ext cx="1333609" cy="583024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0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Financial Statement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0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Validation</a:t>
          </a:r>
          <a:endParaRPr lang="ko-KR" altLang="en-US" sz="10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976455" y="1217811"/>
        <a:ext cx="1299457" cy="548872"/>
      </dsp:txXfrm>
    </dsp:sp>
    <dsp:sp modelId="{4E7C306B-A270-F144-8319-7FDCD2C6BE02}">
      <dsp:nvSpPr>
        <dsp:cNvPr id="0" name=""/>
        <dsp:cNvSpPr/>
      </dsp:nvSpPr>
      <dsp:spPr>
        <a:xfrm>
          <a:off x="1959379" y="1873456"/>
          <a:ext cx="1333609" cy="583024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ko-KR" sz="10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AI Loan Rate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ko-KR" sz="10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Review</a:t>
          </a:r>
          <a:endParaRPr lang="ko-KR" altLang="en-US" sz="10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976455" y="1890532"/>
        <a:ext cx="1299457" cy="548872"/>
      </dsp:txXfrm>
    </dsp:sp>
    <dsp:sp modelId="{4D06999F-FB87-A148-88CB-956DFE1CB3CF}">
      <dsp:nvSpPr>
        <dsp:cNvPr id="0" name=""/>
        <dsp:cNvSpPr/>
      </dsp:nvSpPr>
      <dsp:spPr>
        <a:xfrm>
          <a:off x="1959379" y="2546177"/>
          <a:ext cx="1333609" cy="583024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Final review</a:t>
          </a:r>
          <a:endParaRPr lang="ko-KR" altLang="en-US" sz="10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976455" y="2563253"/>
        <a:ext cx="1299457" cy="548872"/>
      </dsp:txXfrm>
    </dsp:sp>
    <dsp:sp modelId="{7D394D78-6291-7E42-8E0C-A39AAF845027}">
      <dsp:nvSpPr>
        <dsp:cNvPr id="0" name=""/>
        <dsp:cNvSpPr/>
      </dsp:nvSpPr>
      <dsp:spPr>
        <a:xfrm>
          <a:off x="1959379" y="3218898"/>
          <a:ext cx="1333609" cy="583024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9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Company information, repayment, interest, financial status inquiry</a:t>
          </a:r>
          <a:endParaRPr lang="ko-KR" altLang="en-US" sz="9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976455" y="3235974"/>
        <a:ext cx="1299457" cy="548872"/>
      </dsp:txXfrm>
    </dsp:sp>
    <dsp:sp modelId="{A3B025C8-A9FC-884B-BD33-962A6097E670}">
      <dsp:nvSpPr>
        <dsp:cNvPr id="0" name=""/>
        <dsp:cNvSpPr/>
      </dsp:nvSpPr>
      <dsp:spPr>
        <a:xfrm>
          <a:off x="3585357" y="0"/>
          <a:ext cx="1667011" cy="400212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Loan Management</a:t>
          </a:r>
          <a:endParaRPr lang="ko-KR" altLang="en-US" sz="20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3585357" y="0"/>
        <a:ext cx="1667011" cy="1200638"/>
      </dsp:txXfrm>
    </dsp:sp>
    <dsp:sp modelId="{C83FAC11-9DE8-ED4F-BB93-1835B1C905B5}">
      <dsp:nvSpPr>
        <dsp:cNvPr id="0" name=""/>
        <dsp:cNvSpPr/>
      </dsp:nvSpPr>
      <dsp:spPr>
        <a:xfrm>
          <a:off x="3751417" y="1200980"/>
          <a:ext cx="1333609" cy="786257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0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Overdue trend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0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inquiry</a:t>
          </a:r>
          <a:endParaRPr lang="ko-KR" altLang="en-US" sz="10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3774446" y="1224009"/>
        <a:ext cx="1287551" cy="740199"/>
      </dsp:txXfrm>
    </dsp:sp>
    <dsp:sp modelId="{BDA27720-363A-244F-B6C9-31F34C148138}">
      <dsp:nvSpPr>
        <dsp:cNvPr id="0" name=""/>
        <dsp:cNvSpPr/>
      </dsp:nvSpPr>
      <dsp:spPr>
        <a:xfrm>
          <a:off x="3751417" y="2108200"/>
          <a:ext cx="1333609" cy="786257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0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Overdue and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0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repayment history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0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inquiry</a:t>
          </a:r>
          <a:endParaRPr lang="ko-KR" altLang="en-US" sz="10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3774446" y="2131229"/>
        <a:ext cx="1287551" cy="740199"/>
      </dsp:txXfrm>
    </dsp:sp>
    <dsp:sp modelId="{ACD39BA6-EA4D-8B4C-8AB2-2BD1D0C42BE1}">
      <dsp:nvSpPr>
        <dsp:cNvPr id="0" name=""/>
        <dsp:cNvSpPr/>
      </dsp:nvSpPr>
      <dsp:spPr>
        <a:xfrm>
          <a:off x="3751417" y="3015420"/>
          <a:ext cx="1333609" cy="786257"/>
        </a:xfrm>
        <a:prstGeom prst="roundRect">
          <a:avLst>
            <a:gd name="adj" fmla="val 10000"/>
          </a:avLst>
        </a:prstGeom>
        <a:solidFill>
          <a:srgbClr val="3F928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0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National Bank Loan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0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Status Dashboard</a:t>
          </a:r>
          <a:endParaRPr lang="ko-KR" altLang="en-US" sz="10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3774446" y="3038449"/>
        <a:ext cx="1287551" cy="7401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7A8CF-5304-D74D-9707-E5E3A0E30CF4}">
      <dsp:nvSpPr>
        <dsp:cNvPr id="0" name=""/>
        <dsp:cNvSpPr/>
      </dsp:nvSpPr>
      <dsp:spPr>
        <a:xfrm>
          <a:off x="5251" y="1800948"/>
          <a:ext cx="1628049" cy="1816769"/>
        </a:xfrm>
        <a:prstGeom prst="roundRect">
          <a:avLst>
            <a:gd name="adj" fmla="val 10000"/>
          </a:avLst>
        </a:prstGeom>
        <a:solidFill>
          <a:srgbClr val="3F928F"/>
        </a:solidFill>
        <a:ln w="285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2000" b="0" i="0" kern="120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corporate disclosure </a:t>
          </a:r>
          <a:r>
            <a:rPr lang="ko-KR" altLang="en-US" sz="2000" b="0" i="0" kern="120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 </a:t>
          </a:r>
          <a:r>
            <a:rPr lang="en" altLang="en-US" sz="2000" b="0" i="0" kern="120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site</a:t>
          </a:r>
          <a:r>
            <a:rPr lang="ko-KR" altLang="en-US" sz="2000" b="0" i="0" kern="120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 </a:t>
          </a:r>
          <a:r>
            <a:rPr lang="en-US" altLang="ko-KR" sz="2000" b="0" i="0" kern="120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API</a:t>
          </a: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Data Extract</a:t>
          </a:r>
        </a:p>
      </dsp:txBody>
      <dsp:txXfrm>
        <a:off x="52935" y="1848632"/>
        <a:ext cx="1532681" cy="1721401"/>
      </dsp:txXfrm>
    </dsp:sp>
    <dsp:sp modelId="{2725FBE8-997E-FB4D-9690-92972626EBF0}">
      <dsp:nvSpPr>
        <dsp:cNvPr id="0" name=""/>
        <dsp:cNvSpPr/>
      </dsp:nvSpPr>
      <dsp:spPr>
        <a:xfrm>
          <a:off x="1796106" y="2507455"/>
          <a:ext cx="345146" cy="40375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b="0" i="0" kern="120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1796106" y="2588206"/>
        <a:ext cx="241602" cy="242254"/>
      </dsp:txXfrm>
    </dsp:sp>
    <dsp:sp modelId="{3CE0C072-149A-7944-A76D-372A165721B3}">
      <dsp:nvSpPr>
        <dsp:cNvPr id="0" name=""/>
        <dsp:cNvSpPr/>
      </dsp:nvSpPr>
      <dsp:spPr>
        <a:xfrm>
          <a:off x="2284521" y="1800948"/>
          <a:ext cx="1628049" cy="1816769"/>
        </a:xfrm>
        <a:prstGeom prst="roundRect">
          <a:avLst>
            <a:gd name="adj" fmla="val 10000"/>
          </a:avLst>
        </a:prstGeom>
        <a:solidFill>
          <a:srgbClr val="3F928F"/>
        </a:solidFill>
        <a:ln w="285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0" i="0" kern="120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Python</a:t>
          </a:r>
        </a:p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Data Cleansing</a:t>
          </a:r>
          <a:endParaRPr lang="ko-KR" altLang="en-US" sz="18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2332205" y="1848632"/>
        <a:ext cx="1532681" cy="1721401"/>
      </dsp:txXfrm>
    </dsp:sp>
    <dsp:sp modelId="{944B2CE2-5D54-0543-9B0B-C9E230E54F24}">
      <dsp:nvSpPr>
        <dsp:cNvPr id="0" name=""/>
        <dsp:cNvSpPr/>
      </dsp:nvSpPr>
      <dsp:spPr>
        <a:xfrm>
          <a:off x="4075375" y="2507455"/>
          <a:ext cx="345146" cy="40375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b="0" i="0" kern="120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4075375" y="2588206"/>
        <a:ext cx="241602" cy="242254"/>
      </dsp:txXfrm>
    </dsp:sp>
    <dsp:sp modelId="{8A0EF3FC-42CC-BD40-8168-96E425ABE2BA}">
      <dsp:nvSpPr>
        <dsp:cNvPr id="0" name=""/>
        <dsp:cNvSpPr/>
      </dsp:nvSpPr>
      <dsp:spPr>
        <a:xfrm>
          <a:off x="4563790" y="1800948"/>
          <a:ext cx="1628049" cy="1816769"/>
        </a:xfrm>
        <a:prstGeom prst="roundRect">
          <a:avLst>
            <a:gd name="adj" fmla="val 10000"/>
          </a:avLst>
        </a:prstGeom>
        <a:solidFill>
          <a:srgbClr val="3F928F"/>
        </a:solidFill>
        <a:ln w="285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0" i="0" kern="120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PLSQL</a:t>
          </a:r>
          <a:endParaRPr lang="en-US" altLang="ko-KR" sz="2200" b="0" i="0" kern="1200" dirty="0">
            <a:solidFill>
              <a:srgbClr val="FAC946"/>
            </a:solidFill>
            <a:latin typeface="Hana B" panose="02020603020101020101" pitchFamily="18" charset="-127"/>
            <a:ea typeface="Hana B" panose="02020603020101020101" pitchFamily="18" charset="-127"/>
          </a:endParaRPr>
        </a:p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Loan</a:t>
          </a:r>
          <a:r>
            <a:rPr lang="ko-KR" altLang="en-US" sz="16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 </a:t>
          </a:r>
          <a:endParaRPr lang="en-US" altLang="ko-KR" sz="16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Dummy Data</a:t>
          </a:r>
          <a:r>
            <a:rPr lang="ko-KR" altLang="en-US" sz="16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 </a:t>
          </a:r>
          <a:endParaRPr lang="en-US" altLang="ko-KR" sz="16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Creation</a:t>
          </a:r>
          <a:endParaRPr lang="ko-KR" altLang="en-US" sz="16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4611474" y="1848632"/>
        <a:ext cx="1532681" cy="1721401"/>
      </dsp:txXfrm>
    </dsp:sp>
    <dsp:sp modelId="{7257EA19-162A-214E-9ED5-32F8949F81AE}">
      <dsp:nvSpPr>
        <dsp:cNvPr id="0" name=""/>
        <dsp:cNvSpPr/>
      </dsp:nvSpPr>
      <dsp:spPr>
        <a:xfrm>
          <a:off x="6354644" y="2507455"/>
          <a:ext cx="345146" cy="40375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b="0" i="0" kern="120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6354644" y="2588206"/>
        <a:ext cx="241602" cy="242254"/>
      </dsp:txXfrm>
    </dsp:sp>
    <dsp:sp modelId="{D1C6A9FD-DF51-3845-85A1-1E9435A5DE21}">
      <dsp:nvSpPr>
        <dsp:cNvPr id="0" name=""/>
        <dsp:cNvSpPr/>
      </dsp:nvSpPr>
      <dsp:spPr>
        <a:xfrm>
          <a:off x="6843059" y="1800948"/>
          <a:ext cx="1628049" cy="1816769"/>
        </a:xfrm>
        <a:prstGeom prst="roundRect">
          <a:avLst>
            <a:gd name="adj" fmla="val 10000"/>
          </a:avLst>
        </a:prstGeom>
        <a:solidFill>
          <a:srgbClr val="3F928F"/>
        </a:solidFill>
        <a:ln w="285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Major tables</a:t>
          </a: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b="0" i="0" kern="1200" dirty="0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Index</a:t>
          </a:r>
          <a:r>
            <a:rPr lang="ko-KR" altLang="en-US" sz="24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 </a:t>
          </a:r>
          <a:endParaRPr lang="en-US" altLang="ko-KR" sz="24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Processing</a:t>
          </a:r>
          <a:endParaRPr lang="ko-KR" altLang="en-US" sz="24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6890743" y="1848632"/>
        <a:ext cx="1532681" cy="1721401"/>
      </dsp:txXfrm>
    </dsp:sp>
    <dsp:sp modelId="{9E1525EA-1E2B-F440-B469-7B6AF1A402F2}">
      <dsp:nvSpPr>
        <dsp:cNvPr id="0" name=""/>
        <dsp:cNvSpPr/>
      </dsp:nvSpPr>
      <dsp:spPr>
        <a:xfrm>
          <a:off x="8633913" y="2507455"/>
          <a:ext cx="345146" cy="40375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b="0" i="0" kern="120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8633913" y="2588206"/>
        <a:ext cx="241602" cy="242254"/>
      </dsp:txXfrm>
    </dsp:sp>
    <dsp:sp modelId="{937CCEA2-6C7D-FF43-ACD2-CDD67552A878}">
      <dsp:nvSpPr>
        <dsp:cNvPr id="0" name=""/>
        <dsp:cNvSpPr/>
      </dsp:nvSpPr>
      <dsp:spPr>
        <a:xfrm>
          <a:off x="9122328" y="1800948"/>
          <a:ext cx="1628049" cy="1816769"/>
        </a:xfrm>
        <a:prstGeom prst="roundRect">
          <a:avLst>
            <a:gd name="adj" fmla="val 10000"/>
          </a:avLst>
        </a:prstGeom>
        <a:solidFill>
          <a:srgbClr val="3F928F"/>
        </a:solidFill>
        <a:ln w="28575"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0" i="0" kern="1200" dirty="0" err="1">
              <a:solidFill>
                <a:srgbClr val="FAC946"/>
              </a:solidFill>
              <a:latin typeface="Hana B" panose="02020603020101020101" pitchFamily="18" charset="-127"/>
              <a:ea typeface="Hana B" panose="02020603020101020101" pitchFamily="18" charset="-127"/>
            </a:rPr>
            <a:t>Logback</a:t>
          </a:r>
          <a:br>
            <a:rPr lang="en-US" altLang="ko-KR" sz="2700" b="0" i="0" kern="1200" dirty="0">
              <a:latin typeface="Hana M" panose="02020603020101020101" pitchFamily="18" charset="-127"/>
              <a:ea typeface="Hana M" panose="02020603020101020101" pitchFamily="18" charset="-127"/>
            </a:rPr>
          </a:br>
          <a:r>
            <a:rPr lang="en-US" altLang="ko-KR" sz="1800" b="0" i="0" kern="1200" dirty="0" err="1">
              <a:latin typeface="Hana M" panose="02020603020101020101" pitchFamily="18" charset="-127"/>
              <a:ea typeface="Hana M" panose="02020603020101020101" pitchFamily="18" charset="-127"/>
            </a:rPr>
            <a:t>Mybatis</a:t>
          </a:r>
          <a:r>
            <a:rPr lang="ko-KR" altLang="en-US" sz="1800" b="0" i="0" kern="1200" dirty="0">
              <a:latin typeface="Hana M" panose="02020603020101020101" pitchFamily="18" charset="-127"/>
              <a:ea typeface="Hana M" panose="02020603020101020101" pitchFamily="18" charset="-127"/>
            </a:rPr>
            <a:t> </a:t>
          </a:r>
          <a:endParaRPr lang="en-US" altLang="ko-KR" sz="1800" b="0" i="0" kern="1200" dirty="0">
            <a:latin typeface="Hana M" panose="02020603020101020101" pitchFamily="18" charset="-127"/>
            <a:ea typeface="Hana M" panose="02020603020101020101" pitchFamily="18" charset="-127"/>
          </a:endParaRPr>
        </a:p>
      </dsp:txBody>
      <dsp:txXfrm>
        <a:off x="9170012" y="1848632"/>
        <a:ext cx="1532681" cy="1721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9F3DF9-BAAF-DE4E-88FC-6D29EFBBF486}">
      <dsp:nvSpPr>
        <dsp:cNvPr id="0" name=""/>
        <dsp:cNvSpPr/>
      </dsp:nvSpPr>
      <dsp:spPr>
        <a:xfrm>
          <a:off x="1081186" y="2790"/>
          <a:ext cx="3357046" cy="6524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3-node Server</a:t>
          </a:r>
          <a:r>
            <a:rPr lang="ko-KR" altLang="en-US" sz="2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  <a:r>
            <a:rPr lang="en-US" altLang="ko-KR" sz="2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build</a:t>
          </a:r>
          <a:endParaRPr lang="ko-KR" altLang="en-US" sz="24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100294" y="21898"/>
        <a:ext cx="3318830" cy="614190"/>
      </dsp:txXfrm>
    </dsp:sp>
    <dsp:sp modelId="{9C3AA940-8739-3A4F-B767-EBD1064A393D}">
      <dsp:nvSpPr>
        <dsp:cNvPr id="0" name=""/>
        <dsp:cNvSpPr/>
      </dsp:nvSpPr>
      <dsp:spPr>
        <a:xfrm rot="5400000">
          <a:off x="2637383" y="671506"/>
          <a:ext cx="244652" cy="29358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 rot="-5400000">
        <a:off x="2671634" y="695971"/>
        <a:ext cx="176150" cy="171256"/>
      </dsp:txXfrm>
    </dsp:sp>
    <dsp:sp modelId="{8EB255A2-57FA-2746-888B-ACB411C55AD3}">
      <dsp:nvSpPr>
        <dsp:cNvPr id="0" name=""/>
        <dsp:cNvSpPr/>
      </dsp:nvSpPr>
      <dsp:spPr>
        <a:xfrm>
          <a:off x="1081186" y="981399"/>
          <a:ext cx="3357046" cy="6524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Connect Router</a:t>
          </a:r>
          <a:endParaRPr lang="ko-KR" altLang="en-US" sz="24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100294" y="1000507"/>
        <a:ext cx="3318830" cy="614190"/>
      </dsp:txXfrm>
    </dsp:sp>
    <dsp:sp modelId="{41843F39-C426-E740-AC65-EC23D3A2DD6F}">
      <dsp:nvSpPr>
        <dsp:cNvPr id="0" name=""/>
        <dsp:cNvSpPr/>
      </dsp:nvSpPr>
      <dsp:spPr>
        <a:xfrm rot="5400000">
          <a:off x="2637383" y="1650115"/>
          <a:ext cx="244652" cy="29358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 rot="-5400000">
        <a:off x="2671634" y="1674580"/>
        <a:ext cx="176150" cy="171256"/>
      </dsp:txXfrm>
    </dsp:sp>
    <dsp:sp modelId="{1288D26D-F59B-2043-BF23-28BD9B59414C}">
      <dsp:nvSpPr>
        <dsp:cNvPr id="0" name=""/>
        <dsp:cNvSpPr/>
      </dsp:nvSpPr>
      <dsp:spPr>
        <a:xfrm>
          <a:off x="1081186" y="1960008"/>
          <a:ext cx="3357046" cy="6524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Configure Security Group,</a:t>
          </a:r>
          <a:r>
            <a:rPr lang="ko-KR" altLang="en-US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  <a:r>
            <a:rPr lang="en-US" altLang="ko-KR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Key-pair,</a:t>
          </a:r>
          <a:r>
            <a:rPr lang="ko-KR" altLang="en-US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  <a:r>
            <a:rPr lang="en-US" altLang="ko-KR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Glance,</a:t>
          </a:r>
          <a:r>
            <a:rPr lang="ko-KR" altLang="en-US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  <a:r>
            <a:rPr lang="en-US" altLang="ko-KR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Flavor</a:t>
          </a:r>
          <a:endParaRPr lang="ko-KR" altLang="en-US" sz="1400" b="0" i="0" kern="1200" dirty="0">
            <a:latin typeface="Hana CM" panose="02020603020101020101" pitchFamily="18" charset="-127"/>
            <a:ea typeface="Hana CM" panose="02020603020101020101" pitchFamily="18" charset="-127"/>
          </a:endParaRPr>
        </a:p>
      </dsp:txBody>
      <dsp:txXfrm>
        <a:off x="1100294" y="1979116"/>
        <a:ext cx="3318830" cy="614190"/>
      </dsp:txXfrm>
    </dsp:sp>
    <dsp:sp modelId="{9741DFDE-81E0-B348-AF49-5EB29131FEAC}">
      <dsp:nvSpPr>
        <dsp:cNvPr id="0" name=""/>
        <dsp:cNvSpPr/>
      </dsp:nvSpPr>
      <dsp:spPr>
        <a:xfrm rot="5400000">
          <a:off x="2637383" y="2628724"/>
          <a:ext cx="244652" cy="29358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 rot="-5400000">
        <a:off x="2671634" y="2653189"/>
        <a:ext cx="176150" cy="171256"/>
      </dsp:txXfrm>
    </dsp:sp>
    <dsp:sp modelId="{15DFC4EC-38CE-9C43-A948-D218279B2522}">
      <dsp:nvSpPr>
        <dsp:cNvPr id="0" name=""/>
        <dsp:cNvSpPr/>
      </dsp:nvSpPr>
      <dsp:spPr>
        <a:xfrm>
          <a:off x="1081186" y="2938617"/>
          <a:ext cx="3357046" cy="6524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Set and connect Web/WAS,</a:t>
          </a:r>
          <a:r>
            <a:rPr lang="ko-KR" altLang="en-US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  <a:r>
            <a:rPr lang="en-US" altLang="ko-KR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DB-server</a:t>
          </a:r>
          <a:r>
            <a:rPr lang="ko-KR" altLang="en-US" sz="14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 </a:t>
          </a:r>
        </a:p>
      </dsp:txBody>
      <dsp:txXfrm>
        <a:off x="1100294" y="2957725"/>
        <a:ext cx="3318830" cy="614190"/>
      </dsp:txXfrm>
    </dsp:sp>
    <dsp:sp modelId="{D5002016-8336-6442-9B16-6E06252F3621}">
      <dsp:nvSpPr>
        <dsp:cNvPr id="0" name=""/>
        <dsp:cNvSpPr/>
      </dsp:nvSpPr>
      <dsp:spPr>
        <a:xfrm rot="5400000">
          <a:off x="2637383" y="3607333"/>
          <a:ext cx="244652" cy="29358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 rot="-5400000">
        <a:off x="2671634" y="3631798"/>
        <a:ext cx="176150" cy="171256"/>
      </dsp:txXfrm>
    </dsp:sp>
    <dsp:sp modelId="{7A2F7A61-787C-5846-8A9D-B54D842BDC01}">
      <dsp:nvSpPr>
        <dsp:cNvPr id="0" name=""/>
        <dsp:cNvSpPr/>
      </dsp:nvSpPr>
      <dsp:spPr>
        <a:xfrm>
          <a:off x="1081186" y="3917226"/>
          <a:ext cx="3357046" cy="65240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Allocate Floating IP </a:t>
          </a: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0" i="0" kern="1200" dirty="0">
              <a:latin typeface="Hana CM" panose="02020603020101020101" pitchFamily="18" charset="-127"/>
              <a:ea typeface="Hana CM" panose="02020603020101020101" pitchFamily="18" charset="-127"/>
            </a:rPr>
            <a:t>to Web-server</a:t>
          </a:r>
        </a:p>
      </dsp:txBody>
      <dsp:txXfrm>
        <a:off x="1100294" y="3936334"/>
        <a:ext cx="3318830" cy="614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0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50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08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401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40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90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454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64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91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029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1E3DE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03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tiff"/><Relationship Id="rId5" Type="http://schemas.openxmlformats.org/officeDocument/2006/relationships/image" Target="../media/image7.png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Relationship Id="rId1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8.tiff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9.tiff"/><Relationship Id="rId9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592C583-1FFF-3D4A-B9B5-6AC7787B5CAE}"/>
              </a:ext>
            </a:extLst>
          </p:cNvPr>
          <p:cNvGrpSpPr/>
          <p:nvPr/>
        </p:nvGrpSpPr>
        <p:grpSpPr>
          <a:xfrm>
            <a:off x="-35561" y="-46573"/>
            <a:ext cx="12263121" cy="6939280"/>
            <a:chOff x="0" y="0"/>
            <a:chExt cx="12192000" cy="6858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37188C6-F23F-4444-9A50-A0B295F2C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1011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E3752BB-0158-4F44-ADB0-0C15A332BBB6}"/>
                </a:ext>
              </a:extLst>
            </p:cNvPr>
            <p:cNvSpPr/>
            <p:nvPr/>
          </p:nvSpPr>
          <p:spPr>
            <a:xfrm>
              <a:off x="2139" y="0"/>
              <a:ext cx="12189861" cy="6858000"/>
            </a:xfrm>
            <a:prstGeom prst="rect">
              <a:avLst/>
            </a:prstGeom>
            <a:solidFill>
              <a:schemeClr val="bg2">
                <a:lumMod val="1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1" name="양쪽 모서리가 둥근 사각형 50"/>
          <p:cNvSpPr/>
          <p:nvPr/>
        </p:nvSpPr>
        <p:spPr>
          <a:xfrm rot="5400000">
            <a:off x="10255642" y="-338526"/>
            <a:ext cx="544585" cy="3494382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A6D45"/>
          </a:solidFill>
          <a:ln w="25400"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5400000">
            <a:off x="1035370" y="3476438"/>
            <a:ext cx="628118" cy="269885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A6D45"/>
          </a:solidFill>
          <a:ln w="25400"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707939" y="5304204"/>
            <a:ext cx="431560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800" b="1" dirty="0">
                <a:solidFill>
                  <a:prstClr val="white"/>
                </a:solidFill>
                <a:latin typeface="Hana UL" panose="02020603020101020101" pitchFamily="18" charset="-127"/>
                <a:ea typeface="Hana UL" panose="02020603020101020101" pitchFamily="18" charset="-127"/>
              </a:rPr>
              <a:t>Korea Polytechnics</a:t>
            </a:r>
          </a:p>
          <a:p>
            <a:pPr algn="r"/>
            <a:r>
              <a:rPr lang="en-US" altLang="ko-KR" sz="2800" b="1" dirty="0">
                <a:solidFill>
                  <a:prstClr val="white"/>
                </a:solidFill>
                <a:latin typeface="Hana UL" panose="02020603020101020101" pitchFamily="18" charset="-127"/>
                <a:ea typeface="Hana UL" panose="02020603020101020101" pitchFamily="18" charset="-127"/>
              </a:rPr>
              <a:t>Data Analysis Department</a:t>
            </a:r>
            <a:br>
              <a:rPr lang="en-US" altLang="ko-KR" sz="2800" b="1" dirty="0">
                <a:solidFill>
                  <a:prstClr val="white"/>
                </a:solidFill>
                <a:latin typeface="Hana UL" panose="02020603020101020101" pitchFamily="18" charset="-127"/>
                <a:ea typeface="Hana UL" panose="02020603020101020101" pitchFamily="18" charset="-127"/>
              </a:rPr>
            </a:br>
            <a:r>
              <a:rPr lang="en-US" altLang="ko-KR" sz="2800" b="1" dirty="0">
                <a:solidFill>
                  <a:prstClr val="white"/>
                </a:solidFill>
                <a:latin typeface="Hana UL" panose="02020603020101020101" pitchFamily="18" charset="-127"/>
                <a:ea typeface="Hana UL" panose="02020603020101020101" pitchFamily="18" charset="-127"/>
              </a:rPr>
              <a:t>Leena Kim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FC6E002-D35D-9C4C-9176-7D5B2AB4120B}"/>
              </a:ext>
            </a:extLst>
          </p:cNvPr>
          <p:cNvSpPr/>
          <p:nvPr/>
        </p:nvSpPr>
        <p:spPr>
          <a:xfrm>
            <a:off x="1969524" y="1036320"/>
            <a:ext cx="8252949" cy="45699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914400" dist="431800" dir="2100000">
              <a:prstClr val="black">
                <a:alpha val="4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2127540" y="1536174"/>
            <a:ext cx="79369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rgbClr val="3E3F5B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Be one the business!</a:t>
            </a:r>
          </a:p>
          <a:p>
            <a:pPr algn="ctr"/>
            <a:r>
              <a:rPr lang="en-US" altLang="ko-KR" sz="5400" dirty="0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Corporate Loan Platform</a:t>
            </a:r>
          </a:p>
          <a:p>
            <a:pPr algn="ctr"/>
            <a:r>
              <a:rPr lang="en-US" altLang="ko-KR" sz="13800" b="1" dirty="0">
                <a:solidFill>
                  <a:srgbClr val="3F928F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BEONE</a:t>
            </a:r>
          </a:p>
        </p:txBody>
      </p:sp>
    </p:spTree>
    <p:extLst>
      <p:ext uri="{BB962C8B-B14F-4D97-AF65-F5344CB8AC3E}">
        <p14:creationId xmlns:p14="http://schemas.microsoft.com/office/powerpoint/2010/main" val="159455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D7304-4C69-5A4F-AD0A-60023E22CB74}"/>
              </a:ext>
            </a:extLst>
          </p:cNvPr>
          <p:cNvGrpSpPr/>
          <p:nvPr/>
        </p:nvGrpSpPr>
        <p:grpSpPr>
          <a:xfrm>
            <a:off x="-35561" y="-46573"/>
            <a:ext cx="12263121" cy="6939280"/>
            <a:chOff x="0" y="0"/>
            <a:chExt cx="12192000" cy="6858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EC451E5-8A58-E541-AFA9-BB041CB7EB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1011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8FA0D39-BD61-934F-9E83-6EF4C70BD1FB}"/>
                </a:ext>
              </a:extLst>
            </p:cNvPr>
            <p:cNvSpPr/>
            <p:nvPr/>
          </p:nvSpPr>
          <p:spPr>
            <a:xfrm>
              <a:off x="2139" y="0"/>
              <a:ext cx="12189861" cy="6858000"/>
            </a:xfrm>
            <a:prstGeom prst="rect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DE9F3A-14C1-9646-897D-1A184D34BA74}"/>
              </a:ext>
            </a:extLst>
          </p:cNvPr>
          <p:cNvSpPr/>
          <p:nvPr/>
        </p:nvSpPr>
        <p:spPr>
          <a:xfrm>
            <a:off x="450937" y="713919"/>
            <a:ext cx="11311003" cy="5837193"/>
          </a:xfrm>
          <a:prstGeom prst="rect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  <a:ln w="28575">
            <a:solidFill>
              <a:srgbClr val="FF83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6988891-8759-8A4A-8D79-8431409C9F46}"/>
              </a:ext>
            </a:extLst>
          </p:cNvPr>
          <p:cNvSpPr/>
          <p:nvPr/>
        </p:nvSpPr>
        <p:spPr>
          <a:xfrm>
            <a:off x="650307" y="507457"/>
            <a:ext cx="1390389" cy="413359"/>
          </a:xfrm>
          <a:prstGeom prst="round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Hana B" panose="02020603020101020101" pitchFamily="18" charset="-127"/>
                <a:ea typeface="Hana B" panose="02020603020101020101" pitchFamily="18" charset="-127"/>
              </a:rPr>
              <a:t>ON AIR</a:t>
            </a:r>
            <a:endParaRPr kumimoji="1" lang="ko-KR" altLang="en-US" dirty="0"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89D045-3A32-2645-8568-150F31890E57}"/>
              </a:ext>
            </a:extLst>
          </p:cNvPr>
          <p:cNvSpPr txBox="1"/>
          <p:nvPr/>
        </p:nvSpPr>
        <p:spPr>
          <a:xfrm>
            <a:off x="3056564" y="3069124"/>
            <a:ext cx="6099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07.</a:t>
            </a:r>
            <a:r>
              <a:rPr kumimoji="1" lang="ko-KR" altLang="en-US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 </a:t>
            </a:r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Demonstration Video</a:t>
            </a:r>
            <a:endParaRPr kumimoji="1" lang="ko-KR" altLang="en-US" sz="4000" dirty="0">
              <a:solidFill>
                <a:schemeClr val="bg1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920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69E05937-8975-A84D-B10F-05ED4B718F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0" b="10116"/>
          <a:stretch/>
        </p:blipFill>
        <p:spPr>
          <a:xfrm>
            <a:off x="-35561" y="-40640"/>
            <a:ext cx="12263121" cy="6939280"/>
          </a:xfrm>
          <a:prstGeom prst="rect">
            <a:avLst/>
          </a:prstGeom>
          <a:ln>
            <a:noFill/>
          </a:ln>
        </p:spPr>
      </p:pic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A881B15C-4D54-9C45-9D32-B08A8748C1DD}"/>
              </a:ext>
            </a:extLst>
          </p:cNvPr>
          <p:cNvCxnSpPr>
            <a:cxnSpLocks/>
          </p:cNvCxnSpPr>
          <p:nvPr/>
        </p:nvCxnSpPr>
        <p:spPr>
          <a:xfrm>
            <a:off x="8028088" y="80146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DDA0EA-574F-AE4C-8454-B6476E7F6187}"/>
              </a:ext>
            </a:extLst>
          </p:cNvPr>
          <p:cNvSpPr/>
          <p:nvPr/>
        </p:nvSpPr>
        <p:spPr>
          <a:xfrm>
            <a:off x="4340550" y="2845246"/>
            <a:ext cx="3438637" cy="903090"/>
          </a:xfrm>
          <a:prstGeom prst="rect">
            <a:avLst/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0902C7-EEFE-514E-922E-E51E8BF7F207}"/>
              </a:ext>
            </a:extLst>
          </p:cNvPr>
          <p:cNvSpPr txBox="1"/>
          <p:nvPr/>
        </p:nvSpPr>
        <p:spPr>
          <a:xfrm>
            <a:off x="4298007" y="2825006"/>
            <a:ext cx="3523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dirty="0">
                <a:solidFill>
                  <a:srgbClr val="3F928F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Thank you</a:t>
            </a:r>
            <a:endParaRPr kumimoji="1" lang="ko-KR" altLang="en-US" sz="5400" dirty="0">
              <a:solidFill>
                <a:srgbClr val="3F928F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31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C3AA3E37-EBA1-CD45-9F7C-233C76B6ED2F}"/>
              </a:ext>
            </a:extLst>
          </p:cNvPr>
          <p:cNvGrpSpPr/>
          <p:nvPr/>
        </p:nvGrpSpPr>
        <p:grpSpPr>
          <a:xfrm>
            <a:off x="-37712" y="-40640"/>
            <a:ext cx="12263121" cy="6939280"/>
            <a:chOff x="0" y="0"/>
            <a:chExt cx="12192000" cy="68580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A020C1B-232C-8048-A04F-0E3FC7FF3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1011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BECA2E4-CC0A-5140-B2D6-0DCF1F66FCA5}"/>
                </a:ext>
              </a:extLst>
            </p:cNvPr>
            <p:cNvSpPr/>
            <p:nvPr/>
          </p:nvSpPr>
          <p:spPr>
            <a:xfrm>
              <a:off x="2139" y="0"/>
              <a:ext cx="12189861" cy="6858000"/>
            </a:xfrm>
            <a:prstGeom prst="rect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D15ED36-8646-1B42-8E3E-BEE45ED6341C}"/>
              </a:ext>
            </a:extLst>
          </p:cNvPr>
          <p:cNvSpPr/>
          <p:nvPr/>
        </p:nvSpPr>
        <p:spPr>
          <a:xfrm>
            <a:off x="333128" y="1223889"/>
            <a:ext cx="5167340" cy="534014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3E3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1179007C-BF71-6048-9E90-57E9977D2AAC}"/>
              </a:ext>
            </a:extLst>
          </p:cNvPr>
          <p:cNvSpPr/>
          <p:nvPr/>
        </p:nvSpPr>
        <p:spPr>
          <a:xfrm>
            <a:off x="6687228" y="1198154"/>
            <a:ext cx="5167340" cy="534014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89642" y="1738400"/>
            <a:ext cx="4282579" cy="58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u="sng" dirty="0">
                <a:solidFill>
                  <a:sysClr val="windowText" lastClr="000000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Lack of digital loan products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91DF1E-247D-4B49-92FD-F76615EE664E}"/>
              </a:ext>
            </a:extLst>
          </p:cNvPr>
          <p:cNvSpPr/>
          <p:nvPr/>
        </p:nvSpPr>
        <p:spPr>
          <a:xfrm>
            <a:off x="775508" y="3148845"/>
            <a:ext cx="4282579" cy="113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2400" u="sng" dirty="0">
                <a:solidFill>
                  <a:sysClr val="windowText" lastClr="000000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Inconvenient screening and procedures</a:t>
            </a:r>
            <a:endParaRPr lang="en-US" altLang="ko-KR" sz="2400" u="sng" dirty="0">
              <a:solidFill>
                <a:sysClr val="windowText" lastClr="000000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3704EC-C17E-B24F-B2AF-548E69D277F8}"/>
              </a:ext>
            </a:extLst>
          </p:cNvPr>
          <p:cNvSpPr/>
          <p:nvPr/>
        </p:nvSpPr>
        <p:spPr>
          <a:xfrm>
            <a:off x="689642" y="5156811"/>
            <a:ext cx="4565180" cy="113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2400" u="sng" dirty="0">
                <a:solidFill>
                  <a:sysClr val="windowText" lastClr="000000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Loan documents to go through a tax accountant</a:t>
            </a:r>
            <a:endParaRPr lang="en-US" altLang="ko-KR" sz="2400" u="sng" dirty="0">
              <a:solidFill>
                <a:sysClr val="windowText" lastClr="000000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181B446-DA53-7047-A9F2-5C0E847C47CC}"/>
              </a:ext>
            </a:extLst>
          </p:cNvPr>
          <p:cNvCxnSpPr>
            <a:cxnSpLocks/>
          </p:cNvCxnSpPr>
          <p:nvPr/>
        </p:nvCxnSpPr>
        <p:spPr>
          <a:xfrm>
            <a:off x="8095465" y="37728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393F21-0411-7E41-B02E-4E9B8F1283D4}"/>
              </a:ext>
            </a:extLst>
          </p:cNvPr>
          <p:cNvSpPr txBox="1"/>
          <p:nvPr/>
        </p:nvSpPr>
        <p:spPr>
          <a:xfrm>
            <a:off x="204493" y="298622"/>
            <a:ext cx="7930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01.</a:t>
            </a:r>
            <a:r>
              <a:rPr kumimoji="1" lang="ko-KR" altLang="en-US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 </a:t>
            </a:r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Service Backgrounds &amp;</a:t>
            </a:r>
            <a:r>
              <a:rPr kumimoji="1" lang="ko-KR" altLang="en-US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 </a:t>
            </a:r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Traits</a:t>
            </a:r>
            <a:endParaRPr kumimoji="1" lang="ko-KR" altLang="en-US" sz="4000" dirty="0">
              <a:solidFill>
                <a:schemeClr val="bg1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26895C-98AC-CA40-B97E-E7BD4B7007A2}"/>
              </a:ext>
            </a:extLst>
          </p:cNvPr>
          <p:cNvSpPr/>
          <p:nvPr/>
        </p:nvSpPr>
        <p:spPr>
          <a:xfrm>
            <a:off x="7487319" y="1633570"/>
            <a:ext cx="5331470" cy="113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2400" u="sng" dirty="0">
                <a:solidFill>
                  <a:srgbClr val="FA6D45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Fast non-face-to-face cash transfusion</a:t>
            </a:r>
            <a:endParaRPr lang="en-US" altLang="ko-KR" sz="2400" u="sng" dirty="0">
              <a:solidFill>
                <a:srgbClr val="FA6D45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1E2CBF-BB87-0945-BE8A-F855707FE49A}"/>
              </a:ext>
            </a:extLst>
          </p:cNvPr>
          <p:cNvSpPr/>
          <p:nvPr/>
        </p:nvSpPr>
        <p:spPr>
          <a:xfrm>
            <a:off x="6290642" y="3355275"/>
            <a:ext cx="5840517" cy="58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u="sng" dirty="0">
                <a:solidFill>
                  <a:srgbClr val="FA6D45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AI Loan Rate Review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7B9A7A-54A4-9B49-8E97-CD8A93F24F0B}"/>
              </a:ext>
            </a:extLst>
          </p:cNvPr>
          <p:cNvSpPr/>
          <p:nvPr/>
        </p:nvSpPr>
        <p:spPr>
          <a:xfrm>
            <a:off x="6623767" y="5105131"/>
            <a:ext cx="5167340" cy="113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sz="2400" u="sng" dirty="0">
                <a:solidFill>
                  <a:srgbClr val="FA6D45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A filing cabinet with </a:t>
            </a:r>
          </a:p>
          <a:p>
            <a:pPr algn="ctr">
              <a:lnSpc>
                <a:spcPct val="150000"/>
              </a:lnSpc>
            </a:pPr>
            <a:r>
              <a:rPr lang="en" altLang="ko-KR" sz="2400" u="sng" dirty="0">
                <a:solidFill>
                  <a:srgbClr val="FA6D45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a tax accountant</a:t>
            </a:r>
            <a:endParaRPr lang="en-US" altLang="ko-KR" sz="2400" u="sng" dirty="0">
              <a:solidFill>
                <a:srgbClr val="FA6D45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40711834-6A6D-C84D-8809-18056B386F0B}"/>
              </a:ext>
            </a:extLst>
          </p:cNvPr>
          <p:cNvSpPr/>
          <p:nvPr/>
        </p:nvSpPr>
        <p:spPr>
          <a:xfrm>
            <a:off x="4783015" y="2799524"/>
            <a:ext cx="2630659" cy="1834789"/>
          </a:xfrm>
          <a:prstGeom prst="rightArrow">
            <a:avLst/>
          </a:prstGeom>
          <a:solidFill>
            <a:srgbClr val="3F9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solidFill>
                  <a:schemeClr val="bg1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Improved</a:t>
            </a:r>
            <a:endParaRPr kumimoji="1" lang="ko-KR" altLang="en-US" dirty="0">
              <a:solidFill>
                <a:schemeClr val="bg1"/>
              </a:solidFill>
              <a:latin typeface="Hana CM" panose="02020603020101020101" pitchFamily="18" charset="-127"/>
              <a:ea typeface="Hana C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1838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C3AA3E37-EBA1-CD45-9F7C-233C76B6ED2F}"/>
              </a:ext>
            </a:extLst>
          </p:cNvPr>
          <p:cNvGrpSpPr/>
          <p:nvPr/>
        </p:nvGrpSpPr>
        <p:grpSpPr>
          <a:xfrm>
            <a:off x="-35561" y="-40633"/>
            <a:ext cx="12263121" cy="6939280"/>
            <a:chOff x="0" y="0"/>
            <a:chExt cx="12192000" cy="68580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A020C1B-232C-8048-A04F-0E3FC7FF3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1011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BECA2E4-CC0A-5140-B2D6-0DCF1F66FCA5}"/>
                </a:ext>
              </a:extLst>
            </p:cNvPr>
            <p:cNvSpPr/>
            <p:nvPr/>
          </p:nvSpPr>
          <p:spPr>
            <a:xfrm>
              <a:off x="2139" y="0"/>
              <a:ext cx="12189861" cy="6858000"/>
            </a:xfrm>
            <a:prstGeom prst="rect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EEC1E108-5BB6-D94A-B877-1A13EF09B71C}"/>
              </a:ext>
            </a:extLst>
          </p:cNvPr>
          <p:cNvSpPr/>
          <p:nvPr/>
        </p:nvSpPr>
        <p:spPr>
          <a:xfrm>
            <a:off x="6241666" y="1802111"/>
            <a:ext cx="5636436" cy="4757267"/>
          </a:xfrm>
          <a:prstGeom prst="roundRect">
            <a:avLst/>
          </a:prstGeom>
          <a:solidFill>
            <a:schemeClr val="tx1">
              <a:alpha val="30000"/>
            </a:schemeClr>
          </a:solidFill>
          <a:ln w="57150">
            <a:solidFill>
              <a:srgbClr val="3F928F"/>
            </a:solidFill>
          </a:ln>
          <a:effectLst>
            <a:outerShdw blurRad="152400" dir="1800000" sy="23000" kx="-1200000" algn="b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0060F60-2BF3-4E43-A45E-B405E8480E61}"/>
              </a:ext>
            </a:extLst>
          </p:cNvPr>
          <p:cNvSpPr/>
          <p:nvPr/>
        </p:nvSpPr>
        <p:spPr>
          <a:xfrm>
            <a:off x="350434" y="1814920"/>
            <a:ext cx="5611759" cy="4757267"/>
          </a:xfrm>
          <a:prstGeom prst="roundRect">
            <a:avLst/>
          </a:prstGeom>
          <a:solidFill>
            <a:schemeClr val="tx1">
              <a:alpha val="30000"/>
            </a:schemeClr>
          </a:solidFill>
          <a:ln w="57150">
            <a:solidFill>
              <a:srgbClr val="FA6D45"/>
            </a:solidFill>
          </a:ln>
          <a:effectLst>
            <a:outerShdw blurRad="152400" dir="1800000" sy="23000" kx="-1200000" algn="b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181B446-DA53-7047-A9F2-5C0E847C47CC}"/>
              </a:ext>
            </a:extLst>
          </p:cNvPr>
          <p:cNvCxnSpPr>
            <a:cxnSpLocks/>
          </p:cNvCxnSpPr>
          <p:nvPr/>
        </p:nvCxnSpPr>
        <p:spPr>
          <a:xfrm>
            <a:off x="8095465" y="37728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393F21-0411-7E41-B02E-4E9B8F1283D4}"/>
              </a:ext>
            </a:extLst>
          </p:cNvPr>
          <p:cNvSpPr txBox="1"/>
          <p:nvPr/>
        </p:nvSpPr>
        <p:spPr>
          <a:xfrm>
            <a:off x="204493" y="298622"/>
            <a:ext cx="5142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02.</a:t>
            </a:r>
            <a:r>
              <a:rPr kumimoji="1" lang="ko-KR" altLang="en-US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 </a:t>
            </a:r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Service Functions</a:t>
            </a:r>
            <a:endParaRPr kumimoji="1" lang="ko-KR" altLang="en-US" sz="4000" dirty="0">
              <a:solidFill>
                <a:schemeClr val="bg1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AE02EC04-E25B-0942-B610-0997C1E2A4F3}"/>
              </a:ext>
            </a:extLst>
          </p:cNvPr>
          <p:cNvSpPr/>
          <p:nvPr/>
        </p:nvSpPr>
        <p:spPr>
          <a:xfrm>
            <a:off x="7239918" y="1420473"/>
            <a:ext cx="3620592" cy="590542"/>
          </a:xfrm>
          <a:prstGeom prst="roundRect">
            <a:avLst>
              <a:gd name="adj" fmla="val 50000"/>
            </a:avLst>
          </a:prstGeom>
          <a:solidFill>
            <a:srgbClr val="3F928F"/>
          </a:solidFill>
          <a:ln w="19050">
            <a:solidFill>
              <a:srgbClr val="3F9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Bank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D38B986E-1FE9-954C-85B0-ADA7A04CB6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1912206"/>
              </p:ext>
            </p:extLst>
          </p:nvPr>
        </p:nvGraphicFramePr>
        <p:xfrm>
          <a:off x="584975" y="2192489"/>
          <a:ext cx="5139952" cy="4002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6C484290-8AC3-4E4A-9C96-70512FF75F57}"/>
              </a:ext>
            </a:extLst>
          </p:cNvPr>
          <p:cNvSpPr/>
          <p:nvPr/>
        </p:nvSpPr>
        <p:spPr>
          <a:xfrm>
            <a:off x="1343349" y="1439619"/>
            <a:ext cx="3620592" cy="564085"/>
          </a:xfrm>
          <a:prstGeom prst="roundRect">
            <a:avLst>
              <a:gd name="adj" fmla="val 50000"/>
            </a:avLst>
          </a:prstGeom>
          <a:solidFill>
            <a:srgbClr val="FA6D45"/>
          </a:solidFill>
          <a:ln w="19050"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Enterprise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FA27EE4B-FFB7-7A42-A880-E8DD005E4A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1688308"/>
              </p:ext>
            </p:extLst>
          </p:nvPr>
        </p:nvGraphicFramePr>
        <p:xfrm>
          <a:off x="6455390" y="2219919"/>
          <a:ext cx="5252369" cy="4002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0F402E9E-843F-894A-95D4-0CCD5773C4D6}"/>
              </a:ext>
            </a:extLst>
          </p:cNvPr>
          <p:cNvGrpSpPr/>
          <p:nvPr/>
        </p:nvGrpSpPr>
        <p:grpSpPr>
          <a:xfrm>
            <a:off x="6960445" y="1259102"/>
            <a:ext cx="902672" cy="912696"/>
            <a:chOff x="2899657" y="4303429"/>
            <a:chExt cx="1083168" cy="1083168"/>
          </a:xfrm>
          <a:solidFill>
            <a:srgbClr val="3F928F"/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0610C41-6174-524D-9DBA-2F95CBCCDDBF}"/>
                </a:ext>
              </a:extLst>
            </p:cNvPr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F13EF24-D049-D043-9619-DB01EC854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  <a:grpFill/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4B71CA0-68B5-D448-BB04-92C43A66FD35}"/>
              </a:ext>
            </a:extLst>
          </p:cNvPr>
          <p:cNvGrpSpPr/>
          <p:nvPr/>
        </p:nvGrpSpPr>
        <p:grpSpPr>
          <a:xfrm>
            <a:off x="927055" y="1229207"/>
            <a:ext cx="902672" cy="912696"/>
            <a:chOff x="8846116" y="4168827"/>
            <a:chExt cx="1083168" cy="1083168"/>
          </a:xfrm>
          <a:solidFill>
            <a:srgbClr val="FA6D45"/>
          </a:solidFill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BA652E6-4652-A64A-BFEA-9E069EA84B72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8F77258-80F1-4641-B965-8AA485642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98795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289ECFC3-5BF4-2046-B242-0CF9961B94CD}"/>
              </a:ext>
            </a:extLst>
          </p:cNvPr>
          <p:cNvGrpSpPr/>
          <p:nvPr/>
        </p:nvGrpSpPr>
        <p:grpSpPr>
          <a:xfrm>
            <a:off x="-35561" y="-60311"/>
            <a:ext cx="12263121" cy="6939280"/>
            <a:chOff x="0" y="0"/>
            <a:chExt cx="12192000" cy="6858000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94AE8B7-9AA0-8043-948E-627876531B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1011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5F914D4-31D5-D541-8F10-433CFF7A3604}"/>
                </a:ext>
              </a:extLst>
            </p:cNvPr>
            <p:cNvSpPr/>
            <p:nvPr/>
          </p:nvSpPr>
          <p:spPr>
            <a:xfrm>
              <a:off x="2139" y="0"/>
              <a:ext cx="12189861" cy="6858000"/>
            </a:xfrm>
            <a:prstGeom prst="rect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E63EB58D-945D-424D-A3F5-25F5E4ACCD51}"/>
              </a:ext>
            </a:extLst>
          </p:cNvPr>
          <p:cNvCxnSpPr>
            <a:cxnSpLocks/>
          </p:cNvCxnSpPr>
          <p:nvPr/>
        </p:nvCxnSpPr>
        <p:spPr>
          <a:xfrm>
            <a:off x="8508514" y="-63049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C7B02DA-1CA4-D548-BC60-A2771113C099}"/>
              </a:ext>
            </a:extLst>
          </p:cNvPr>
          <p:cNvSpPr txBox="1"/>
          <p:nvPr/>
        </p:nvSpPr>
        <p:spPr>
          <a:xfrm>
            <a:off x="204493" y="298622"/>
            <a:ext cx="1925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03.</a:t>
            </a:r>
            <a:r>
              <a:rPr kumimoji="1" lang="ko-KR" altLang="en-US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 </a:t>
            </a:r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ERD</a:t>
            </a:r>
            <a:endParaRPr kumimoji="1" lang="ko-KR" altLang="en-US" sz="4000" dirty="0">
              <a:solidFill>
                <a:schemeClr val="bg1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68EB3D3-DF75-5F44-A148-A1C29B49BBC7}"/>
              </a:ext>
            </a:extLst>
          </p:cNvPr>
          <p:cNvGrpSpPr/>
          <p:nvPr/>
        </p:nvGrpSpPr>
        <p:grpSpPr>
          <a:xfrm>
            <a:off x="2158447" y="1077773"/>
            <a:ext cx="7875104" cy="5302496"/>
            <a:chOff x="384313" y="1256882"/>
            <a:chExt cx="7875104" cy="5302496"/>
          </a:xfrm>
          <a:effectLst>
            <a:outerShdw blurRad="152400" dist="482600" dir="1980000" algn="l" rotWithShape="0">
              <a:prstClr val="black">
                <a:alpha val="35000"/>
              </a:prstClr>
            </a:outerShdw>
          </a:effectLst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CE11784-92AB-6044-9752-E5F6BF5D8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313" y="1256882"/>
              <a:ext cx="7875104" cy="5302496"/>
            </a:xfrm>
            <a:prstGeom prst="rect">
              <a:avLst/>
            </a:prstGeom>
            <a:ln w="38100">
              <a:solidFill>
                <a:srgbClr val="3F928F"/>
              </a:solidFill>
            </a:ln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C7F359B-D07D-C840-A97D-073F9794E775}"/>
                </a:ext>
              </a:extLst>
            </p:cNvPr>
            <p:cNvSpPr/>
            <p:nvPr/>
          </p:nvSpPr>
          <p:spPr>
            <a:xfrm>
              <a:off x="4035287" y="4442791"/>
              <a:ext cx="765313" cy="1431235"/>
            </a:xfrm>
            <a:prstGeom prst="rect">
              <a:avLst/>
            </a:prstGeom>
            <a:solidFill>
              <a:srgbClr val="3F928F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latin typeface="Hana M" panose="02020603020101020101" pitchFamily="18" charset="-127"/>
                  <a:ea typeface="Hana M" panose="02020603020101020101" pitchFamily="18" charset="-127"/>
                </a:rPr>
                <a:t>Enterprise</a:t>
              </a:r>
              <a:endParaRPr kumimoji="1" lang="ko-KR" altLang="en-US" sz="1000" dirty="0"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63045E3-5044-304E-BDB2-43C32F3AC4B0}"/>
                </a:ext>
              </a:extLst>
            </p:cNvPr>
            <p:cNvSpPr/>
            <p:nvPr/>
          </p:nvSpPr>
          <p:spPr>
            <a:xfrm>
              <a:off x="2169828" y="5635487"/>
              <a:ext cx="712519" cy="447261"/>
            </a:xfrm>
            <a:prstGeom prst="rect">
              <a:avLst/>
            </a:prstGeom>
            <a:solidFill>
              <a:srgbClr val="3F928F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ko-KR" sz="800" dirty="0">
                  <a:latin typeface="Hana M" panose="02020603020101020101" pitchFamily="18" charset="-127"/>
                  <a:ea typeface="Hana M" panose="02020603020101020101" pitchFamily="18" charset="-127"/>
                </a:rPr>
                <a:t>Tax Accountant</a:t>
              </a:r>
              <a:endParaRPr kumimoji="1" lang="ko-KR" altLang="en-US" sz="800" dirty="0"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B7634E8-68BB-1C4E-85BB-B93A7A957124}"/>
                </a:ext>
              </a:extLst>
            </p:cNvPr>
            <p:cNvSpPr/>
            <p:nvPr/>
          </p:nvSpPr>
          <p:spPr>
            <a:xfrm>
              <a:off x="4104862" y="2902226"/>
              <a:ext cx="654773" cy="447261"/>
            </a:xfrm>
            <a:prstGeom prst="rect">
              <a:avLst/>
            </a:prstGeom>
            <a:solidFill>
              <a:srgbClr val="3F928F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dirty="0">
                  <a:latin typeface="Hana M" panose="02020603020101020101" pitchFamily="18" charset="-127"/>
                  <a:ea typeface="Hana M" panose="02020603020101020101" pitchFamily="18" charset="-127"/>
                </a:rPr>
                <a:t>Bank</a:t>
              </a:r>
            </a:p>
            <a:p>
              <a:pPr algn="ctr"/>
              <a:r>
                <a:rPr kumimoji="1" lang="en-US" altLang="ko-KR" sz="700" dirty="0">
                  <a:latin typeface="Hana M" panose="02020603020101020101" pitchFamily="18" charset="-127"/>
                  <a:ea typeface="Hana M" panose="02020603020101020101" pitchFamily="18" charset="-127"/>
                </a:rPr>
                <a:t>employees</a:t>
              </a:r>
              <a:endParaRPr kumimoji="1" lang="ko-KR" altLang="en-US" sz="700" dirty="0"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AD399B2-82CC-0947-A2E6-24D150C55D00}"/>
                </a:ext>
              </a:extLst>
            </p:cNvPr>
            <p:cNvSpPr/>
            <p:nvPr/>
          </p:nvSpPr>
          <p:spPr>
            <a:xfrm>
              <a:off x="2653748" y="2156791"/>
              <a:ext cx="725556" cy="1361661"/>
            </a:xfrm>
            <a:prstGeom prst="rect">
              <a:avLst/>
            </a:prstGeom>
            <a:solidFill>
              <a:srgbClr val="FA6D45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Hana M" panose="02020603020101020101" pitchFamily="18" charset="-127"/>
                  <a:ea typeface="Hana M" panose="02020603020101020101" pitchFamily="18" charset="-127"/>
                </a:rPr>
                <a:t>Loan</a:t>
              </a:r>
            </a:p>
            <a:p>
              <a:pPr algn="ctr"/>
              <a:r>
                <a:rPr kumimoji="1" lang="en-US" altLang="ko-KR" sz="800" dirty="0">
                  <a:latin typeface="Hana M" panose="02020603020101020101" pitchFamily="18" charset="-127"/>
                  <a:ea typeface="Hana M" panose="02020603020101020101" pitchFamily="18" charset="-127"/>
                </a:rPr>
                <a:t>Application</a:t>
              </a:r>
              <a:endParaRPr kumimoji="1" lang="ko-KR" altLang="en-US" sz="800" dirty="0"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0C8B623-C02F-704E-8FED-E069E90C239B}"/>
                </a:ext>
              </a:extLst>
            </p:cNvPr>
            <p:cNvSpPr/>
            <p:nvPr/>
          </p:nvSpPr>
          <p:spPr>
            <a:xfrm>
              <a:off x="5780995" y="2026722"/>
              <a:ext cx="715617" cy="1491730"/>
            </a:xfrm>
            <a:prstGeom prst="rect">
              <a:avLst/>
            </a:prstGeom>
            <a:solidFill>
              <a:srgbClr val="3E3F5B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latin typeface="Hana M" panose="02020603020101020101" pitchFamily="18" charset="-127"/>
                  <a:ea typeface="Hana M" panose="02020603020101020101" pitchFamily="18" charset="-127"/>
                </a:rPr>
                <a:t>Loan</a:t>
              </a:r>
            </a:p>
            <a:p>
              <a:pPr algn="ctr"/>
              <a:r>
                <a:rPr kumimoji="1" lang="en-US" altLang="ko-KR" sz="1200" dirty="0">
                  <a:latin typeface="Hana M" panose="02020603020101020101" pitchFamily="18" charset="-127"/>
                  <a:ea typeface="Hana M" panose="02020603020101020101" pitchFamily="18" charset="-127"/>
                </a:rPr>
                <a:t>History</a:t>
              </a:r>
              <a:endParaRPr kumimoji="1" lang="ko-KR" altLang="en-US" sz="1200" dirty="0"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CD5545F-98A7-6741-8364-AE5393C0E6BD}"/>
                </a:ext>
              </a:extLst>
            </p:cNvPr>
            <p:cNvSpPr/>
            <p:nvPr/>
          </p:nvSpPr>
          <p:spPr>
            <a:xfrm>
              <a:off x="4048396" y="1470231"/>
              <a:ext cx="782410" cy="1162878"/>
            </a:xfrm>
            <a:prstGeom prst="rect">
              <a:avLst/>
            </a:prstGeom>
            <a:solidFill>
              <a:srgbClr val="3F928F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latin typeface="Hana M" panose="02020603020101020101" pitchFamily="18" charset="-127"/>
                  <a:ea typeface="Hana M" panose="02020603020101020101" pitchFamily="18" charset="-127"/>
                </a:rPr>
                <a:t>Loan</a:t>
              </a:r>
            </a:p>
            <a:p>
              <a:pPr algn="ctr"/>
              <a:r>
                <a:rPr kumimoji="1" lang="en-US" altLang="ko-KR" sz="1200" dirty="0">
                  <a:latin typeface="Hana M" panose="02020603020101020101" pitchFamily="18" charset="-127"/>
                  <a:ea typeface="Hana M" panose="02020603020101020101" pitchFamily="18" charset="-127"/>
                </a:rPr>
                <a:t>Products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44A2F97-DD19-0640-962E-B9BD49839587}"/>
                </a:ext>
              </a:extLst>
            </p:cNvPr>
            <p:cNvSpPr/>
            <p:nvPr/>
          </p:nvSpPr>
          <p:spPr>
            <a:xfrm>
              <a:off x="1520687" y="2236304"/>
              <a:ext cx="685800" cy="536221"/>
            </a:xfrm>
            <a:prstGeom prst="rect">
              <a:avLst/>
            </a:prstGeom>
            <a:solidFill>
              <a:srgbClr val="3E3F5B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latin typeface="Hana M" panose="02020603020101020101" pitchFamily="18" charset="-127"/>
                  <a:ea typeface="Hana M" panose="02020603020101020101" pitchFamily="18" charset="-127"/>
                </a:rPr>
                <a:t>Loan Review</a:t>
              </a:r>
              <a:endParaRPr kumimoji="1" lang="ko-KR" altLang="en-US" sz="1200" dirty="0"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E6AD88D-7F60-F04F-8DC4-B203FD4E7F0B}"/>
                </a:ext>
              </a:extLst>
            </p:cNvPr>
            <p:cNvSpPr/>
            <p:nvPr/>
          </p:nvSpPr>
          <p:spPr>
            <a:xfrm>
              <a:off x="1431235" y="4711148"/>
              <a:ext cx="738594" cy="924339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Docs</a:t>
              </a:r>
              <a:endParaRPr kumimoji="1"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3B5E2CE-37D0-B44B-AF3A-BED5066BD183}"/>
                </a:ext>
              </a:extLst>
            </p:cNvPr>
            <p:cNvSpPr/>
            <p:nvPr/>
          </p:nvSpPr>
          <p:spPr>
            <a:xfrm>
              <a:off x="1520687" y="3022899"/>
              <a:ext cx="609333" cy="247426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Application docs</a:t>
              </a:r>
              <a:endParaRPr kumimoji="1"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7753E6F-1FD4-6840-A394-8390DA71053C}"/>
                </a:ext>
              </a:extLst>
            </p:cNvPr>
            <p:cNvSpPr/>
            <p:nvPr/>
          </p:nvSpPr>
          <p:spPr>
            <a:xfrm>
              <a:off x="2653748" y="3808207"/>
              <a:ext cx="765313" cy="1021977"/>
            </a:xfrm>
            <a:prstGeom prst="rect">
              <a:avLst/>
            </a:prstGeom>
            <a:solidFill>
              <a:srgbClr val="3E3F5B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Hana M" panose="02020603020101020101" pitchFamily="18" charset="-127"/>
                  <a:ea typeface="Hana M" panose="02020603020101020101" pitchFamily="18" charset="-127"/>
                </a:rPr>
                <a:t>Transaction</a:t>
              </a:r>
            </a:p>
            <a:p>
              <a:pPr algn="ctr"/>
              <a:r>
                <a:rPr kumimoji="1" lang="en-US" altLang="ko-KR" sz="800" dirty="0">
                  <a:latin typeface="Hana M" panose="02020603020101020101" pitchFamily="18" charset="-127"/>
                  <a:ea typeface="Hana M" panose="02020603020101020101" pitchFamily="18" charset="-127"/>
                </a:rPr>
                <a:t>History</a:t>
              </a:r>
              <a:endParaRPr kumimoji="1" lang="ko-KR" altLang="en-US" sz="800" dirty="0"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F405E1-6411-9A4A-90F4-3548D0D2DFA3}"/>
                </a:ext>
              </a:extLst>
            </p:cNvPr>
            <p:cNvSpPr/>
            <p:nvPr/>
          </p:nvSpPr>
          <p:spPr>
            <a:xfrm>
              <a:off x="4104861" y="3599861"/>
              <a:ext cx="606988" cy="558696"/>
            </a:xfrm>
            <a:prstGeom prst="rect">
              <a:avLst/>
            </a:prstGeom>
            <a:solidFill>
              <a:srgbClr val="FA6D45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Hana M" panose="02020603020101020101" pitchFamily="18" charset="-127"/>
                  <a:ea typeface="Hana M" panose="02020603020101020101" pitchFamily="18" charset="-127"/>
                </a:rPr>
                <a:t>Accounts</a:t>
              </a:r>
              <a:endParaRPr kumimoji="1" lang="ko-KR" altLang="en-US" sz="800" dirty="0"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5796BDB-B35F-DB4F-A621-8D7955D1F0A3}"/>
                </a:ext>
              </a:extLst>
            </p:cNvPr>
            <p:cNvSpPr/>
            <p:nvPr/>
          </p:nvSpPr>
          <p:spPr>
            <a:xfrm>
              <a:off x="3073099" y="5601118"/>
              <a:ext cx="724349" cy="532521"/>
            </a:xfrm>
            <a:prstGeom prst="rect">
              <a:avLst/>
            </a:prstGeom>
            <a:solidFill>
              <a:srgbClr val="3E3F5B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ko-KR" sz="800" dirty="0">
                  <a:latin typeface="Hana M" panose="02020603020101020101" pitchFamily="18" charset="-127"/>
                  <a:ea typeface="Hana M" panose="02020603020101020101" pitchFamily="18" charset="-127"/>
                </a:rPr>
                <a:t>Tax Accountant</a:t>
              </a:r>
            </a:p>
            <a:p>
              <a:pPr algn="ctr"/>
              <a:r>
                <a:rPr kumimoji="1" lang="en-US" altLang="ko-KR" sz="800" dirty="0">
                  <a:latin typeface="Hana M" panose="02020603020101020101" pitchFamily="18" charset="-127"/>
                  <a:ea typeface="Hana M" panose="02020603020101020101" pitchFamily="18" charset="-127"/>
                </a:rPr>
                <a:t>Validation</a:t>
              </a:r>
              <a:endParaRPr kumimoji="1" lang="ko-KR" altLang="en-US" sz="800" dirty="0"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55FF4FD-AA64-7442-9471-B975B292B8E0}"/>
                </a:ext>
              </a:extLst>
            </p:cNvPr>
            <p:cNvSpPr/>
            <p:nvPr/>
          </p:nvSpPr>
          <p:spPr>
            <a:xfrm>
              <a:off x="4035286" y="6039125"/>
              <a:ext cx="724349" cy="285779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CEO</a:t>
              </a:r>
              <a:endParaRPr kumimoji="1"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598C24E-6D62-7946-A0F0-9B33B4CDD65B}"/>
                </a:ext>
              </a:extLst>
            </p:cNvPr>
            <p:cNvSpPr/>
            <p:nvPr/>
          </p:nvSpPr>
          <p:spPr>
            <a:xfrm>
              <a:off x="6009938" y="3617075"/>
              <a:ext cx="765313" cy="558696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cash flow statement</a:t>
              </a:r>
              <a:endParaRPr kumimoji="1"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DE82C7-1CF3-FD4B-88BF-97A089AD6C44}"/>
                </a:ext>
              </a:extLst>
            </p:cNvPr>
            <p:cNvSpPr/>
            <p:nvPr/>
          </p:nvSpPr>
          <p:spPr>
            <a:xfrm>
              <a:off x="6052968" y="4213776"/>
              <a:ext cx="724349" cy="591671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ko-KR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Income Statement</a:t>
              </a:r>
              <a:endParaRPr kumimoji="1"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1BE3556-B1C0-B045-94EF-2CDA9C920BAD}"/>
                </a:ext>
              </a:extLst>
            </p:cNvPr>
            <p:cNvSpPr/>
            <p:nvPr/>
          </p:nvSpPr>
          <p:spPr>
            <a:xfrm>
              <a:off x="6052967" y="4841354"/>
              <a:ext cx="724349" cy="1052441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ko-KR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statement of financial position</a:t>
              </a:r>
              <a:endParaRPr kumimoji="1"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EAC422C-4ACB-CF46-BC20-F3F80102ADDE}"/>
                </a:ext>
              </a:extLst>
            </p:cNvPr>
            <p:cNvSpPr/>
            <p:nvPr/>
          </p:nvSpPr>
          <p:spPr>
            <a:xfrm>
              <a:off x="6052966" y="5959736"/>
              <a:ext cx="724349" cy="444558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Credit rating history</a:t>
              </a:r>
              <a:endParaRPr kumimoji="1"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C96CF98-A524-E348-A3EE-DA31BED71BB8}"/>
                </a:ext>
              </a:extLst>
            </p:cNvPr>
            <p:cNvSpPr/>
            <p:nvPr/>
          </p:nvSpPr>
          <p:spPr>
            <a:xfrm>
              <a:off x="7078532" y="2042491"/>
              <a:ext cx="688489" cy="581439"/>
            </a:xfrm>
            <a:prstGeom prst="rect">
              <a:avLst/>
            </a:prstGeom>
            <a:solidFill>
              <a:srgbClr val="3E3F5B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dirty="0">
                  <a:latin typeface="Hana M" panose="02020603020101020101" pitchFamily="18" charset="-127"/>
                  <a:ea typeface="Hana M" panose="02020603020101020101" pitchFamily="18" charset="-127"/>
                </a:rPr>
                <a:t>Repayment</a:t>
              </a:r>
            </a:p>
            <a:p>
              <a:pPr algn="ctr"/>
              <a:r>
                <a:rPr kumimoji="1" lang="en-US" altLang="ko-KR" sz="700" dirty="0">
                  <a:latin typeface="Hana M" panose="02020603020101020101" pitchFamily="18" charset="-127"/>
                  <a:ea typeface="Hana M" panose="02020603020101020101" pitchFamily="18" charset="-127"/>
                </a:rPr>
                <a:t>History</a:t>
              </a:r>
              <a:endParaRPr kumimoji="1" lang="ko-KR" altLang="en-US" sz="700" dirty="0"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A54BC53-D7D0-BE40-B72A-126A90AD0478}"/>
                </a:ext>
              </a:extLst>
            </p:cNvPr>
            <p:cNvSpPr/>
            <p:nvPr/>
          </p:nvSpPr>
          <p:spPr>
            <a:xfrm>
              <a:off x="7078532" y="3022899"/>
              <a:ext cx="688489" cy="576962"/>
            </a:xfrm>
            <a:prstGeom prst="rect">
              <a:avLst/>
            </a:prstGeom>
            <a:solidFill>
              <a:srgbClr val="3E3F5B">
                <a:alpha val="75000"/>
              </a:srgb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ko-KR" sz="1000" dirty="0">
                  <a:latin typeface="Hana M" panose="02020603020101020101" pitchFamily="18" charset="-127"/>
                  <a:ea typeface="Hana M" panose="02020603020101020101" pitchFamily="18" charset="-127"/>
                </a:rPr>
                <a:t>Interest payment history</a:t>
              </a:r>
              <a:endParaRPr kumimoji="1" lang="ko-KR" altLang="en-US" sz="1000" dirty="0"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C2F0894-D291-BB4C-B96E-4C8DDF531D5C}"/>
                </a:ext>
              </a:extLst>
            </p:cNvPr>
            <p:cNvSpPr/>
            <p:nvPr/>
          </p:nvSpPr>
          <p:spPr>
            <a:xfrm>
              <a:off x="537882" y="1470231"/>
              <a:ext cx="629374" cy="572260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Quick</a:t>
              </a:r>
            </a:p>
            <a:p>
              <a:pPr algn="ctr"/>
              <a:r>
                <a:rPr kumimoji="1"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interest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9F10DEC-FF7A-5B4F-AA01-4B48E7585728}"/>
                </a:ext>
              </a:extLst>
            </p:cNvPr>
            <p:cNvSpPr/>
            <p:nvPr/>
          </p:nvSpPr>
          <p:spPr>
            <a:xfrm>
              <a:off x="550017" y="2104063"/>
              <a:ext cx="573227" cy="285195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Industry code</a:t>
              </a:r>
              <a:endParaRPr kumimoji="1"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272881A-0C7F-E14B-8F77-131A2AC04B8B}"/>
                </a:ext>
              </a:extLst>
            </p:cNvPr>
            <p:cNvSpPr/>
            <p:nvPr/>
          </p:nvSpPr>
          <p:spPr>
            <a:xfrm>
              <a:off x="537882" y="2579511"/>
              <a:ext cx="629374" cy="443388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  <a:ln w="28575">
              <a:solidFill>
                <a:srgbClr val="5B4E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ana M" panose="02020603020101020101" pitchFamily="18" charset="-127"/>
                  <a:ea typeface="Hana M" panose="02020603020101020101" pitchFamily="18" charset="-127"/>
                </a:rPr>
                <a:t>Code</a:t>
              </a:r>
              <a:endParaRPr kumimoji="1"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ana M" panose="02020603020101020101" pitchFamily="18" charset="-127"/>
                <a:ea typeface="Hana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190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E7D47C-932A-ED46-A5C4-E2B86C773452}"/>
              </a:ext>
            </a:extLst>
          </p:cNvPr>
          <p:cNvGrpSpPr/>
          <p:nvPr/>
        </p:nvGrpSpPr>
        <p:grpSpPr>
          <a:xfrm>
            <a:off x="-51273" y="-45526"/>
            <a:ext cx="12263121" cy="6939280"/>
            <a:chOff x="0" y="0"/>
            <a:chExt cx="12192000" cy="68580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C6F32FC-C938-7845-8CF4-930E3A476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1011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F49FAB-7EA5-1141-9AFE-E804E6C92792}"/>
                </a:ext>
              </a:extLst>
            </p:cNvPr>
            <p:cNvSpPr/>
            <p:nvPr/>
          </p:nvSpPr>
          <p:spPr>
            <a:xfrm>
              <a:off x="2139" y="0"/>
              <a:ext cx="12189861" cy="6858000"/>
            </a:xfrm>
            <a:prstGeom prst="rect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19" name="모서리가 둥근 직사각형 118">
            <a:extLst>
              <a:ext uri="{FF2B5EF4-FFF2-40B4-BE49-F238E27FC236}">
                <a16:creationId xmlns:a16="http://schemas.microsoft.com/office/drawing/2014/main" id="{9658E0EA-634A-0B4D-9750-6AE94C9ABDB8}"/>
              </a:ext>
            </a:extLst>
          </p:cNvPr>
          <p:cNvSpPr/>
          <p:nvPr/>
        </p:nvSpPr>
        <p:spPr>
          <a:xfrm>
            <a:off x="9182986" y="3603723"/>
            <a:ext cx="2843164" cy="120961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9BE8B837-1E35-414F-A0A3-CC0DD1E0A646}"/>
              </a:ext>
            </a:extLst>
          </p:cNvPr>
          <p:cNvSpPr/>
          <p:nvPr/>
        </p:nvSpPr>
        <p:spPr>
          <a:xfrm>
            <a:off x="9206401" y="5295474"/>
            <a:ext cx="2891631" cy="123593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181DC3-A955-DD4A-B9FC-0CE111FED08D}"/>
              </a:ext>
            </a:extLst>
          </p:cNvPr>
          <p:cNvSpPr txBox="1"/>
          <p:nvPr/>
        </p:nvSpPr>
        <p:spPr>
          <a:xfrm>
            <a:off x="204493" y="298622"/>
            <a:ext cx="5812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04.</a:t>
            </a:r>
            <a:r>
              <a:rPr kumimoji="1" lang="ko-KR" altLang="en-US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 </a:t>
            </a:r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Project Architecture</a:t>
            </a:r>
            <a:endParaRPr kumimoji="1" lang="ko-KR" altLang="en-US" sz="4000" dirty="0">
              <a:solidFill>
                <a:schemeClr val="bg1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CC2CC6C-25D6-DB42-A938-7D8F85BB00EC}"/>
              </a:ext>
            </a:extLst>
          </p:cNvPr>
          <p:cNvSpPr/>
          <p:nvPr/>
        </p:nvSpPr>
        <p:spPr>
          <a:xfrm rot="16200000">
            <a:off x="2076039" y="-432862"/>
            <a:ext cx="5142375" cy="878615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AE9805D-C5B0-0C4A-912A-891CF71E00B1}"/>
              </a:ext>
            </a:extLst>
          </p:cNvPr>
          <p:cNvSpPr/>
          <p:nvPr/>
        </p:nvSpPr>
        <p:spPr>
          <a:xfrm>
            <a:off x="1661302" y="2080941"/>
            <a:ext cx="5931040" cy="45719"/>
          </a:xfrm>
          <a:prstGeom prst="roundRect">
            <a:avLst/>
          </a:prstGeom>
          <a:solidFill>
            <a:srgbClr val="3E3F5B"/>
          </a:solidFill>
          <a:ln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BD93E3C-7751-764D-B17F-FE2BCF06468D}"/>
              </a:ext>
            </a:extLst>
          </p:cNvPr>
          <p:cNvSpPr/>
          <p:nvPr/>
        </p:nvSpPr>
        <p:spPr>
          <a:xfrm>
            <a:off x="1661301" y="5772113"/>
            <a:ext cx="5931039" cy="45719"/>
          </a:xfrm>
          <a:prstGeom prst="roundRect">
            <a:avLst/>
          </a:prstGeom>
          <a:solidFill>
            <a:srgbClr val="FF8327"/>
          </a:solidFill>
          <a:ln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27AB8D5F-CA32-A044-A0AB-DCAADEDD4F8E}"/>
              </a:ext>
            </a:extLst>
          </p:cNvPr>
          <p:cNvSpPr/>
          <p:nvPr/>
        </p:nvSpPr>
        <p:spPr>
          <a:xfrm>
            <a:off x="1577832" y="2535335"/>
            <a:ext cx="1723710" cy="272035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E1F67EFC-1106-E34E-ABDF-CAD93B229703}"/>
              </a:ext>
            </a:extLst>
          </p:cNvPr>
          <p:cNvSpPr/>
          <p:nvPr/>
        </p:nvSpPr>
        <p:spPr>
          <a:xfrm>
            <a:off x="3695225" y="2574273"/>
            <a:ext cx="1723710" cy="272035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000" dirty="0">
              <a:latin typeface="Hana M" panose="02020603020101020101" pitchFamily="18" charset="-127"/>
              <a:ea typeface="Hana M" panose="02020603020101020101" pitchFamily="18" charset="-127"/>
            </a:endParaRPr>
          </a:p>
          <a:p>
            <a:pPr algn="ctr"/>
            <a:endParaRPr kumimoji="1" lang="en-US" altLang="ko-KR" sz="2000" dirty="0">
              <a:latin typeface="Hana M" panose="02020603020101020101" pitchFamily="18" charset="-127"/>
              <a:ea typeface="Hana M" panose="02020603020101020101" pitchFamily="18" charset="-127"/>
            </a:endParaRPr>
          </a:p>
          <a:p>
            <a:pPr algn="ctr"/>
            <a:endParaRPr kumimoji="1" lang="en-US" altLang="ko-KR" sz="2000" dirty="0">
              <a:latin typeface="Hana M" panose="02020603020101020101" pitchFamily="18" charset="-127"/>
              <a:ea typeface="Hana M" panose="02020603020101020101" pitchFamily="18" charset="-127"/>
            </a:endParaRPr>
          </a:p>
          <a:p>
            <a:pPr algn="ctr"/>
            <a:endParaRPr kumimoji="1" lang="en-US" altLang="ko-KR" sz="2000" dirty="0">
              <a:latin typeface="Hana M" panose="02020603020101020101" pitchFamily="18" charset="-127"/>
              <a:ea typeface="Hana M" panose="02020603020101020101" pitchFamily="18" charset="-127"/>
            </a:endParaRPr>
          </a:p>
          <a:p>
            <a:pPr algn="ctr"/>
            <a:endParaRPr kumimoji="1" lang="en-US" altLang="ko-KR" sz="2000" dirty="0"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B59BC2B-6DDC-AA43-B8BD-D0EE636EBA48}"/>
              </a:ext>
            </a:extLst>
          </p:cNvPr>
          <p:cNvSpPr/>
          <p:nvPr/>
        </p:nvSpPr>
        <p:spPr>
          <a:xfrm>
            <a:off x="5787165" y="2578690"/>
            <a:ext cx="1723710" cy="272035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000" dirty="0">
              <a:latin typeface="Hana M" panose="02020603020101020101" pitchFamily="18" charset="-127"/>
              <a:ea typeface="Hana M" panose="02020603020101020101" pitchFamily="18" charset="-127"/>
            </a:endParaRPr>
          </a:p>
          <a:p>
            <a:pPr algn="ctr"/>
            <a:endParaRPr kumimoji="1" lang="en-US" altLang="ko-KR" sz="2000" dirty="0">
              <a:latin typeface="Hana M" panose="02020603020101020101" pitchFamily="18" charset="-127"/>
              <a:ea typeface="Hana M" panose="02020603020101020101" pitchFamily="18" charset="-127"/>
            </a:endParaRPr>
          </a:p>
          <a:p>
            <a:pPr algn="ctr"/>
            <a:endParaRPr kumimoji="1" lang="en-US" altLang="ko-KR" sz="2000" dirty="0">
              <a:latin typeface="Hana M" panose="02020603020101020101" pitchFamily="18" charset="-127"/>
              <a:ea typeface="Hana M" panose="02020603020101020101" pitchFamily="18" charset="-127"/>
            </a:endParaRPr>
          </a:p>
          <a:p>
            <a:pPr algn="ctr"/>
            <a:endParaRPr kumimoji="1" lang="en-US" altLang="ko-KR" sz="2000" dirty="0">
              <a:latin typeface="Hana M" panose="02020603020101020101" pitchFamily="18" charset="-127"/>
              <a:ea typeface="Hana M" panose="02020603020101020101" pitchFamily="18" charset="-127"/>
            </a:endParaRPr>
          </a:p>
          <a:p>
            <a:pPr algn="ctr"/>
            <a:endParaRPr kumimoji="1" lang="en-US" altLang="ko-KR" sz="2000" dirty="0"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DA2C68-E73C-3A4A-9B07-B15E6B605598}"/>
              </a:ext>
            </a:extLst>
          </p:cNvPr>
          <p:cNvSpPr txBox="1"/>
          <p:nvPr/>
        </p:nvSpPr>
        <p:spPr>
          <a:xfrm>
            <a:off x="5229267" y="1481907"/>
            <a:ext cx="3413115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kumimoji="1" lang="en" altLang="ko-KR" sz="1600" dirty="0">
                <a:latin typeface="Hana UL" panose="02020603020101020101" pitchFamily="18" charset="-127"/>
                <a:ea typeface="Hana UL" panose="02020603020101020101" pitchFamily="18" charset="-127"/>
              </a:rPr>
              <a:t>For management and internal access</a:t>
            </a:r>
          </a:p>
          <a:p>
            <a:pPr algn="r"/>
            <a:r>
              <a:rPr kumimoji="1" lang="en-US" altLang="ko-KR" sz="1600" dirty="0">
                <a:latin typeface="Hana UL" panose="02020603020101020101" pitchFamily="18" charset="-127"/>
                <a:ea typeface="Hana UL" panose="02020603020101020101" pitchFamily="18" charset="-127"/>
              </a:rPr>
              <a:t>192.168.113.0/24</a:t>
            </a:r>
            <a:endParaRPr kumimoji="1" lang="ko-KR" altLang="en-US" sz="1600" dirty="0"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B2CFF-050A-F24A-B0AC-C9E6D06D6826}"/>
              </a:ext>
            </a:extLst>
          </p:cNvPr>
          <p:cNvSpPr txBox="1"/>
          <p:nvPr/>
        </p:nvSpPr>
        <p:spPr>
          <a:xfrm>
            <a:off x="6462376" y="5856720"/>
            <a:ext cx="223651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dirty="0">
                <a:latin typeface="Hana UL" panose="02020603020101020101" pitchFamily="18" charset="-127"/>
                <a:ea typeface="Hana UL" panose="02020603020101020101" pitchFamily="18" charset="-127"/>
              </a:rPr>
              <a:t>5.5.5.0/24</a:t>
            </a:r>
          </a:p>
          <a:p>
            <a:pPr algn="r"/>
            <a:r>
              <a:rPr kumimoji="1" lang="en" altLang="ko-KR" sz="1600" dirty="0">
                <a:latin typeface="Hana UL" panose="02020603020101020101" pitchFamily="18" charset="-127"/>
                <a:ea typeface="Hana UL" panose="02020603020101020101" pitchFamily="18" charset="-127"/>
              </a:rPr>
              <a:t>for external connection</a:t>
            </a:r>
            <a:endParaRPr kumimoji="1" lang="ko-KR" altLang="en-US" sz="1600" dirty="0"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10119453-ED5B-FA46-A2B4-385343C896A0}"/>
              </a:ext>
            </a:extLst>
          </p:cNvPr>
          <p:cNvCxnSpPr>
            <a:cxnSpLocks/>
          </p:cNvCxnSpPr>
          <p:nvPr/>
        </p:nvCxnSpPr>
        <p:spPr>
          <a:xfrm>
            <a:off x="4579840" y="3247948"/>
            <a:ext cx="0" cy="418370"/>
          </a:xfrm>
          <a:prstGeom prst="line">
            <a:avLst/>
          </a:prstGeom>
          <a:ln w="50800">
            <a:solidFill>
              <a:srgbClr val="3F9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FD0011F-8CB3-BF47-B9E7-473E1611D59E}"/>
              </a:ext>
            </a:extLst>
          </p:cNvPr>
          <p:cNvCxnSpPr>
            <a:cxnSpLocks/>
          </p:cNvCxnSpPr>
          <p:nvPr/>
        </p:nvCxnSpPr>
        <p:spPr>
          <a:xfrm flipH="1" flipV="1">
            <a:off x="2432303" y="4098789"/>
            <a:ext cx="7384" cy="315788"/>
          </a:xfrm>
          <a:prstGeom prst="line">
            <a:avLst/>
          </a:prstGeom>
          <a:ln w="50800">
            <a:solidFill>
              <a:srgbClr val="3F9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4AA11B0C-9D64-924D-BEC0-4BB9B78BBFF6}"/>
              </a:ext>
            </a:extLst>
          </p:cNvPr>
          <p:cNvCxnSpPr>
            <a:cxnSpLocks/>
          </p:cNvCxnSpPr>
          <p:nvPr/>
        </p:nvCxnSpPr>
        <p:spPr>
          <a:xfrm flipH="1" flipV="1">
            <a:off x="2432303" y="4856708"/>
            <a:ext cx="7384" cy="915406"/>
          </a:xfrm>
          <a:prstGeom prst="line">
            <a:avLst/>
          </a:prstGeom>
          <a:ln w="50800">
            <a:solidFill>
              <a:srgbClr val="FA6D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CDCC188F-24A0-1E44-968F-6491FA8B69C4}"/>
              </a:ext>
            </a:extLst>
          </p:cNvPr>
          <p:cNvSpPr/>
          <p:nvPr/>
        </p:nvSpPr>
        <p:spPr>
          <a:xfrm>
            <a:off x="9182151" y="1759969"/>
            <a:ext cx="2870369" cy="12830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26" name="Picture 2" descr="The what and why of Docker. A Beginner's guide to Docker — how to… | by  Shanika Perera | Towards Data Science">
            <a:extLst>
              <a:ext uri="{FF2B5EF4-FFF2-40B4-BE49-F238E27FC236}">
                <a16:creationId xmlns:a16="http://schemas.microsoft.com/office/drawing/2014/main" id="{333A86F3-52A4-724B-B13E-1BC741554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775" y="4443234"/>
            <a:ext cx="1130764" cy="27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CBCA585B-15EA-9449-9605-287A416EF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1283" y="4159810"/>
            <a:ext cx="1270860" cy="602895"/>
          </a:xfrm>
          <a:prstGeom prst="rect">
            <a:avLst/>
          </a:prstGeom>
        </p:spPr>
      </p:pic>
      <p:pic>
        <p:nvPicPr>
          <p:cNvPr id="1028" name="Picture 4" descr="MySQL | Most Popular Open Source Relational Database | AWS">
            <a:extLst>
              <a:ext uri="{FF2B5EF4-FFF2-40B4-BE49-F238E27FC236}">
                <a16:creationId xmlns:a16="http://schemas.microsoft.com/office/drawing/2014/main" id="{5128BE7C-8FA0-7B4E-B26A-820CA2D65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140" y="3732619"/>
            <a:ext cx="903352" cy="43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오픈스택 - 위키백과, 우리 모두의 백과사전">
            <a:extLst>
              <a:ext uri="{FF2B5EF4-FFF2-40B4-BE49-F238E27FC236}">
                <a16:creationId xmlns:a16="http://schemas.microsoft.com/office/drawing/2014/main" id="{C012A76B-C766-0749-B963-BA8EC4D69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280" y="5614718"/>
            <a:ext cx="1253518" cy="56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e VMware Workstation &amp; Fusion Dead? | Aidan Finn, IT Pro">
            <a:extLst>
              <a:ext uri="{FF2B5EF4-FFF2-40B4-BE49-F238E27FC236}">
                <a16:creationId xmlns:a16="http://schemas.microsoft.com/office/drawing/2014/main" id="{6C8EABD5-52C2-FF47-BA8F-E5BEDC040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614" y="5494649"/>
            <a:ext cx="1376446" cy="80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3DD371CD-B30E-AA4A-B73D-A34B7444C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5210" y="1862259"/>
            <a:ext cx="605075" cy="47033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BFF443F7-1171-254D-864F-FA1C8DEB38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89889" y="1902149"/>
            <a:ext cx="1083027" cy="459191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66AEA81C-33B0-054F-9715-9D528B4B0F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0860" y="1827547"/>
            <a:ext cx="773474" cy="601230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006E4376-767C-E248-A4F7-7BE9CF9A89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6577" y="2402373"/>
            <a:ext cx="529831" cy="580701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8D12641F-C104-2C45-B7B2-D4DF63904C8C}"/>
              </a:ext>
            </a:extLst>
          </p:cNvPr>
          <p:cNvCxnSpPr>
            <a:cxnSpLocks/>
          </p:cNvCxnSpPr>
          <p:nvPr/>
        </p:nvCxnSpPr>
        <p:spPr>
          <a:xfrm>
            <a:off x="7442647" y="43644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그림 117">
            <a:extLst>
              <a:ext uri="{FF2B5EF4-FFF2-40B4-BE49-F238E27FC236}">
                <a16:creationId xmlns:a16="http://schemas.microsoft.com/office/drawing/2014/main" id="{52F4DC63-62CC-494A-97B2-35A5FDEEB1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564" y="3668903"/>
            <a:ext cx="476204" cy="6955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3057F4-49B9-304E-9E96-12C316016A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861" y="3788474"/>
            <a:ext cx="794197" cy="595648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EF67E3D1-DC16-5749-90A7-0D4294C3E3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45564" y="2512304"/>
            <a:ext cx="1150099" cy="391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ED1C0-827E-5D49-BDF3-17309AACF468}"/>
              </a:ext>
            </a:extLst>
          </p:cNvPr>
          <p:cNvSpPr txBox="1"/>
          <p:nvPr/>
        </p:nvSpPr>
        <p:spPr>
          <a:xfrm>
            <a:off x="9870897" y="1344458"/>
            <a:ext cx="20965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A6D45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FRONT-END</a:t>
            </a:r>
            <a:endParaRPr kumimoji="1" lang="ko-KR" altLang="en-US" dirty="0">
              <a:solidFill>
                <a:srgbClr val="FA6D45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9D3074-6491-F64C-875F-C3E753BFBDE3}"/>
              </a:ext>
            </a:extLst>
          </p:cNvPr>
          <p:cNvSpPr txBox="1"/>
          <p:nvPr/>
        </p:nvSpPr>
        <p:spPr>
          <a:xfrm>
            <a:off x="9955728" y="3165478"/>
            <a:ext cx="20965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A6D45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BACK-END</a:t>
            </a:r>
            <a:endParaRPr kumimoji="1" lang="ko-KR" altLang="en-US" dirty="0">
              <a:solidFill>
                <a:srgbClr val="FA6D45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56B8A1-4E8A-A849-865B-1EF8D20B19B5}"/>
              </a:ext>
            </a:extLst>
          </p:cNvPr>
          <p:cNvSpPr txBox="1"/>
          <p:nvPr/>
        </p:nvSpPr>
        <p:spPr>
          <a:xfrm>
            <a:off x="10155232" y="4856708"/>
            <a:ext cx="9732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A6D45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SERVER</a:t>
            </a:r>
            <a:endParaRPr kumimoji="1" lang="ko-KR" altLang="en-US" dirty="0">
              <a:solidFill>
                <a:srgbClr val="FA6D45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D5D173DB-56B7-094E-A459-0077663F9A1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439687" y="2107435"/>
            <a:ext cx="0" cy="427900"/>
          </a:xfrm>
          <a:prstGeom prst="line">
            <a:avLst/>
          </a:prstGeom>
          <a:ln w="50800">
            <a:solidFill>
              <a:srgbClr val="3E3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52E8FAD1-DE06-AC42-A54A-2A16AB472B93}"/>
              </a:ext>
            </a:extLst>
          </p:cNvPr>
          <p:cNvCxnSpPr>
            <a:cxnSpLocks/>
          </p:cNvCxnSpPr>
          <p:nvPr/>
        </p:nvCxnSpPr>
        <p:spPr>
          <a:xfrm flipV="1">
            <a:off x="4611430" y="2123855"/>
            <a:ext cx="0" cy="427900"/>
          </a:xfrm>
          <a:prstGeom prst="line">
            <a:avLst/>
          </a:prstGeom>
          <a:ln w="50800">
            <a:solidFill>
              <a:srgbClr val="3E3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21425B8-F649-DF45-8149-F8BC09565A1C}"/>
              </a:ext>
            </a:extLst>
          </p:cNvPr>
          <p:cNvCxnSpPr>
            <a:cxnSpLocks/>
          </p:cNvCxnSpPr>
          <p:nvPr/>
        </p:nvCxnSpPr>
        <p:spPr>
          <a:xfrm flipV="1">
            <a:off x="6715574" y="2123855"/>
            <a:ext cx="0" cy="427900"/>
          </a:xfrm>
          <a:prstGeom prst="line">
            <a:avLst/>
          </a:prstGeom>
          <a:ln w="50800">
            <a:solidFill>
              <a:srgbClr val="3E3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5E6E4088-FDEE-9C43-916C-8B75E119D15A}"/>
              </a:ext>
            </a:extLst>
          </p:cNvPr>
          <p:cNvCxnSpPr>
            <a:cxnSpLocks/>
          </p:cNvCxnSpPr>
          <p:nvPr/>
        </p:nvCxnSpPr>
        <p:spPr>
          <a:xfrm flipV="1">
            <a:off x="4544353" y="5294629"/>
            <a:ext cx="0" cy="740411"/>
          </a:xfrm>
          <a:prstGeom prst="line">
            <a:avLst/>
          </a:prstGeom>
          <a:ln w="50800">
            <a:solidFill>
              <a:srgbClr val="FA6D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20E68CCE-0217-834F-BF76-D138B0FE1D3C}"/>
              </a:ext>
            </a:extLst>
          </p:cNvPr>
          <p:cNvCxnSpPr>
            <a:cxnSpLocks/>
          </p:cNvCxnSpPr>
          <p:nvPr/>
        </p:nvCxnSpPr>
        <p:spPr>
          <a:xfrm flipV="1">
            <a:off x="6649020" y="5301409"/>
            <a:ext cx="0" cy="516423"/>
          </a:xfrm>
          <a:prstGeom prst="line">
            <a:avLst/>
          </a:prstGeom>
          <a:ln w="50800">
            <a:solidFill>
              <a:srgbClr val="FA6D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B2A2F232-DA73-3A48-AA2F-EF962B547778}"/>
              </a:ext>
            </a:extLst>
          </p:cNvPr>
          <p:cNvSpPr/>
          <p:nvPr/>
        </p:nvSpPr>
        <p:spPr>
          <a:xfrm>
            <a:off x="3784957" y="2800453"/>
            <a:ext cx="1550338" cy="447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Web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Instance</a:t>
            </a:r>
            <a:endParaRPr kumimoji="1" lang="ko-KR" altLang="en-US" sz="1600" dirty="0"/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A5ADA4E3-3888-5741-BB5C-014ABD37B698}"/>
              </a:ext>
            </a:extLst>
          </p:cNvPr>
          <p:cNvSpPr/>
          <p:nvPr/>
        </p:nvSpPr>
        <p:spPr>
          <a:xfrm>
            <a:off x="5894652" y="2793021"/>
            <a:ext cx="1550338" cy="447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DB Instance</a:t>
            </a:r>
            <a:endParaRPr kumimoji="1" lang="ko-KR" altLang="en-US" dirty="0"/>
          </a:p>
        </p:txBody>
      </p: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D23FD5AE-FD2C-814A-A372-D77867B07555}"/>
              </a:ext>
            </a:extLst>
          </p:cNvPr>
          <p:cNvCxnSpPr>
            <a:cxnSpLocks/>
          </p:cNvCxnSpPr>
          <p:nvPr/>
        </p:nvCxnSpPr>
        <p:spPr>
          <a:xfrm>
            <a:off x="6725787" y="3247948"/>
            <a:ext cx="0" cy="418370"/>
          </a:xfrm>
          <a:prstGeom prst="line">
            <a:avLst/>
          </a:prstGeom>
          <a:ln w="50800">
            <a:solidFill>
              <a:srgbClr val="3F9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7C9D1E-62BA-8141-B502-3A08D52F7D27}"/>
              </a:ext>
            </a:extLst>
          </p:cNvPr>
          <p:cNvSpPr/>
          <p:nvPr/>
        </p:nvSpPr>
        <p:spPr>
          <a:xfrm>
            <a:off x="1834119" y="3585314"/>
            <a:ext cx="5420469" cy="5324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3F9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3F928F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172.16.1.0/24</a:t>
            </a:r>
            <a:r>
              <a:rPr kumimoji="1" lang="ko-KR" altLang="en-US" dirty="0">
                <a:solidFill>
                  <a:srgbClr val="3F928F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 </a:t>
            </a:r>
            <a:r>
              <a:rPr kumimoji="1" lang="en-US" altLang="ko-KR" dirty="0">
                <a:solidFill>
                  <a:srgbClr val="3F928F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(virtual switch)</a:t>
            </a:r>
            <a:endParaRPr kumimoji="1" lang="ko-KR" altLang="en-US" dirty="0">
              <a:solidFill>
                <a:srgbClr val="3F928F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35E2839D-72D7-9F44-A7B5-E7EB7644F219}"/>
              </a:ext>
            </a:extLst>
          </p:cNvPr>
          <p:cNvSpPr/>
          <p:nvPr/>
        </p:nvSpPr>
        <p:spPr>
          <a:xfrm>
            <a:off x="2078556" y="4410454"/>
            <a:ext cx="748291" cy="44749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/>
              <a:t>R1</a:t>
            </a:r>
            <a:endParaRPr kumimoji="1" lang="ko-KR" altLang="en-US" sz="16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7F8EB3E-97D3-7C4F-ACFF-50EF65BAF42D}"/>
              </a:ext>
            </a:extLst>
          </p:cNvPr>
          <p:cNvSpPr txBox="1"/>
          <p:nvPr/>
        </p:nvSpPr>
        <p:spPr>
          <a:xfrm>
            <a:off x="2483791" y="5473977"/>
            <a:ext cx="139172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Hana UL" panose="02020603020101020101" pitchFamily="18" charset="-127"/>
                <a:ea typeface="Hana UL" panose="02020603020101020101" pitchFamily="18" charset="-127"/>
              </a:rPr>
              <a:t>.100 (Control)</a:t>
            </a:r>
            <a:endParaRPr kumimoji="1" lang="ko-KR" altLang="en-US" sz="1600" dirty="0"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58EA100-689E-F24B-9D31-EABBD79453D5}"/>
              </a:ext>
            </a:extLst>
          </p:cNvPr>
          <p:cNvSpPr txBox="1"/>
          <p:nvPr/>
        </p:nvSpPr>
        <p:spPr>
          <a:xfrm>
            <a:off x="4584953" y="5465124"/>
            <a:ext cx="166744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Hana UL" panose="02020603020101020101" pitchFamily="18" charset="-127"/>
                <a:ea typeface="Hana UL" panose="02020603020101020101" pitchFamily="18" charset="-127"/>
              </a:rPr>
              <a:t>.101 (Compute1)</a:t>
            </a:r>
            <a:endParaRPr kumimoji="1" lang="ko-KR" altLang="en-US" sz="1600" dirty="0"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B3C50C9-C589-2543-A883-45D2FD700EB9}"/>
              </a:ext>
            </a:extLst>
          </p:cNvPr>
          <p:cNvSpPr txBox="1"/>
          <p:nvPr/>
        </p:nvSpPr>
        <p:spPr>
          <a:xfrm>
            <a:off x="6669821" y="5468971"/>
            <a:ext cx="166744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Hana UL" panose="02020603020101020101" pitchFamily="18" charset="-127"/>
                <a:ea typeface="Hana UL" panose="02020603020101020101" pitchFamily="18" charset="-127"/>
              </a:rPr>
              <a:t>.102 (Compute2)</a:t>
            </a:r>
            <a:endParaRPr kumimoji="1" lang="ko-KR" altLang="en-US" sz="1600" dirty="0"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2D3B834-0D89-B245-921E-4A6DCCC163E0}"/>
              </a:ext>
            </a:extLst>
          </p:cNvPr>
          <p:cNvSpPr txBox="1"/>
          <p:nvPr/>
        </p:nvSpPr>
        <p:spPr>
          <a:xfrm>
            <a:off x="2443213" y="2163015"/>
            <a:ext cx="60946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Hana UL" panose="02020603020101020101" pitchFamily="18" charset="-127"/>
                <a:ea typeface="Hana UL" panose="02020603020101020101" pitchFamily="18" charset="-127"/>
              </a:rPr>
              <a:t>.100 </a:t>
            </a:r>
            <a:endParaRPr kumimoji="1" lang="ko-KR" altLang="en-US" sz="1600" dirty="0"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43833B9-7B05-C547-8270-5CB56340D44C}"/>
              </a:ext>
            </a:extLst>
          </p:cNvPr>
          <p:cNvSpPr txBox="1"/>
          <p:nvPr/>
        </p:nvSpPr>
        <p:spPr>
          <a:xfrm>
            <a:off x="4632155" y="2165888"/>
            <a:ext cx="60946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Hana UL" panose="02020603020101020101" pitchFamily="18" charset="-127"/>
                <a:ea typeface="Hana UL" panose="02020603020101020101" pitchFamily="18" charset="-127"/>
              </a:rPr>
              <a:t>.101 </a:t>
            </a:r>
            <a:endParaRPr kumimoji="1" lang="ko-KR" altLang="en-US" sz="1600" dirty="0"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3E40D81-70D4-C440-9732-D74F056A5BE1}"/>
              </a:ext>
            </a:extLst>
          </p:cNvPr>
          <p:cNvSpPr txBox="1"/>
          <p:nvPr/>
        </p:nvSpPr>
        <p:spPr>
          <a:xfrm>
            <a:off x="6762242" y="2146845"/>
            <a:ext cx="60946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Hana UL" panose="02020603020101020101" pitchFamily="18" charset="-127"/>
                <a:ea typeface="Hana UL" panose="02020603020101020101" pitchFamily="18" charset="-127"/>
              </a:rPr>
              <a:t>.102 </a:t>
            </a:r>
            <a:endParaRPr kumimoji="1" lang="ko-KR" altLang="en-US" sz="1600" dirty="0"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CDB9205-BF1B-F748-A910-BE0C856DD196}"/>
              </a:ext>
            </a:extLst>
          </p:cNvPr>
          <p:cNvSpPr txBox="1"/>
          <p:nvPr/>
        </p:nvSpPr>
        <p:spPr>
          <a:xfrm>
            <a:off x="4131020" y="6069253"/>
            <a:ext cx="86914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Hana UL" panose="02020603020101020101" pitchFamily="18" charset="-127"/>
                <a:ea typeface="Hana UL" panose="02020603020101020101" pitchFamily="18" charset="-127"/>
              </a:rPr>
              <a:t>Internet</a:t>
            </a:r>
            <a:endParaRPr kumimoji="1" lang="ko-KR" altLang="en-US" sz="1600" dirty="0"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D34E6E7-C86A-634F-91AE-766BE22D0D04}"/>
              </a:ext>
            </a:extLst>
          </p:cNvPr>
          <p:cNvSpPr txBox="1"/>
          <p:nvPr/>
        </p:nvSpPr>
        <p:spPr>
          <a:xfrm>
            <a:off x="4600547" y="5788941"/>
            <a:ext cx="34336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Hana UL" panose="02020603020101020101" pitchFamily="18" charset="-127"/>
                <a:ea typeface="Hana UL" panose="02020603020101020101" pitchFamily="18" charset="-127"/>
              </a:rPr>
              <a:t>.2</a:t>
            </a:r>
            <a:endParaRPr kumimoji="1" lang="ko-KR" altLang="en-US" sz="1600" dirty="0"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49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D3073828-F794-4C4C-90E8-6178994F32A1}"/>
              </a:ext>
            </a:extLst>
          </p:cNvPr>
          <p:cNvGrpSpPr/>
          <p:nvPr/>
        </p:nvGrpSpPr>
        <p:grpSpPr>
          <a:xfrm>
            <a:off x="-35561" y="-40640"/>
            <a:ext cx="12263121" cy="6939280"/>
            <a:chOff x="0" y="0"/>
            <a:chExt cx="12192000" cy="68580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F1F48EB-F6F2-3949-96F9-2477B337B8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1011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A29FA1-4CE1-0944-9945-DB7934450CDF}"/>
                </a:ext>
              </a:extLst>
            </p:cNvPr>
            <p:cNvSpPr/>
            <p:nvPr/>
          </p:nvSpPr>
          <p:spPr>
            <a:xfrm>
              <a:off x="2139" y="0"/>
              <a:ext cx="12189861" cy="6858000"/>
            </a:xfrm>
            <a:prstGeom prst="rect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FDD8FCA-2A03-6F4C-A4FA-8FE0F5162343}"/>
              </a:ext>
            </a:extLst>
          </p:cNvPr>
          <p:cNvSpPr txBox="1"/>
          <p:nvPr/>
        </p:nvSpPr>
        <p:spPr>
          <a:xfrm>
            <a:off x="268820" y="1112812"/>
            <a:ext cx="6609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Real</a:t>
            </a:r>
            <a:r>
              <a:rPr kumimoji="1" lang="ko-KR" altLang="en-US" sz="3600" dirty="0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 </a:t>
            </a:r>
            <a:r>
              <a:rPr kumimoji="1" lang="en-US" altLang="ko-KR" sz="3600" dirty="0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&amp;</a:t>
            </a:r>
            <a:r>
              <a:rPr kumimoji="1" lang="ko-KR" altLang="en-US" sz="3600" dirty="0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 </a:t>
            </a:r>
            <a:r>
              <a:rPr kumimoji="1" lang="en-US" altLang="ko-KR" sz="3600" dirty="0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Dummy</a:t>
            </a:r>
            <a:r>
              <a:rPr kumimoji="1" lang="ko-KR" altLang="en-US" sz="3600" dirty="0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 </a:t>
            </a:r>
            <a:r>
              <a:rPr kumimoji="1" lang="en-US" altLang="ko-KR" sz="3600" dirty="0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Data</a:t>
            </a:r>
            <a:r>
              <a:rPr kumimoji="1" lang="ko-KR" altLang="en-US" sz="3600" dirty="0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 </a:t>
            </a:r>
            <a:r>
              <a:rPr kumimoji="1" lang="en-US" altLang="ko-KR" sz="3600" dirty="0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Processing</a:t>
            </a:r>
            <a:endParaRPr kumimoji="1" lang="ko-KR" altLang="en-US" sz="3600" dirty="0">
              <a:solidFill>
                <a:srgbClr val="FA6D45"/>
              </a:solidFill>
              <a:latin typeface="Hana CM" panose="02020603020101020101" pitchFamily="18" charset="-127"/>
              <a:ea typeface="Hana CM" panose="02020603020101020101" pitchFamily="18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8DE41F37-3FEF-0842-A8F4-3455F12076F4}"/>
              </a:ext>
            </a:extLst>
          </p:cNvPr>
          <p:cNvCxnSpPr>
            <a:cxnSpLocks/>
          </p:cNvCxnSpPr>
          <p:nvPr/>
        </p:nvCxnSpPr>
        <p:spPr>
          <a:xfrm>
            <a:off x="7984945" y="-30649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1FD36D1-F966-8A42-AF53-FAD9B7506C1D}"/>
              </a:ext>
            </a:extLst>
          </p:cNvPr>
          <p:cNvSpPr txBox="1"/>
          <p:nvPr/>
        </p:nvSpPr>
        <p:spPr>
          <a:xfrm>
            <a:off x="204493" y="298622"/>
            <a:ext cx="5739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05.</a:t>
            </a:r>
            <a:r>
              <a:rPr kumimoji="1" lang="ko-KR" altLang="en-US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 </a:t>
            </a:r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Applied Technology</a:t>
            </a:r>
            <a:endParaRPr kumimoji="1" lang="ko-KR" altLang="en-US" sz="4000" dirty="0">
              <a:solidFill>
                <a:schemeClr val="bg1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B36CFF36-D5F1-B845-AC52-F696BE7CB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4910844"/>
              </p:ext>
            </p:extLst>
          </p:nvPr>
        </p:nvGraphicFramePr>
        <p:xfrm>
          <a:off x="731520" y="719666"/>
          <a:ext cx="1075563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7885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C54904D3-7626-414E-9FD7-3C78595743BC}"/>
              </a:ext>
            </a:extLst>
          </p:cNvPr>
          <p:cNvGrpSpPr/>
          <p:nvPr/>
        </p:nvGrpSpPr>
        <p:grpSpPr>
          <a:xfrm>
            <a:off x="-35561" y="-46573"/>
            <a:ext cx="12263121" cy="6939280"/>
            <a:chOff x="0" y="0"/>
            <a:chExt cx="12192000" cy="68580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7B7DFC0-CD24-1446-876D-D8D5AB3CC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1011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B67872-EDA1-5242-A1D5-5169EF04454F}"/>
                </a:ext>
              </a:extLst>
            </p:cNvPr>
            <p:cNvSpPr/>
            <p:nvPr/>
          </p:nvSpPr>
          <p:spPr>
            <a:xfrm>
              <a:off x="2139" y="0"/>
              <a:ext cx="12189861" cy="6858000"/>
            </a:xfrm>
            <a:prstGeom prst="rect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FDD8FCA-2A03-6F4C-A4FA-8FE0F5162343}"/>
              </a:ext>
            </a:extLst>
          </p:cNvPr>
          <p:cNvSpPr txBox="1"/>
          <p:nvPr/>
        </p:nvSpPr>
        <p:spPr>
          <a:xfrm>
            <a:off x="204493" y="1138107"/>
            <a:ext cx="12130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3200" dirty="0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Deriving predictive regression models through machine learning </a:t>
            </a:r>
            <a:endParaRPr kumimoji="1" lang="ko-KR" altLang="en-US" sz="3200" dirty="0">
              <a:solidFill>
                <a:srgbClr val="FA6D45"/>
              </a:solidFill>
              <a:latin typeface="Hana CM" panose="02020603020101020101" pitchFamily="18" charset="-127"/>
              <a:ea typeface="Hana CM" panose="02020603020101020101" pitchFamily="18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8D12641F-C104-2C45-B7B2-D4DF63904C8C}"/>
              </a:ext>
            </a:extLst>
          </p:cNvPr>
          <p:cNvCxnSpPr>
            <a:cxnSpLocks/>
          </p:cNvCxnSpPr>
          <p:nvPr/>
        </p:nvCxnSpPr>
        <p:spPr>
          <a:xfrm>
            <a:off x="8355611" y="-89161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61DAFA5-2556-C94B-BE85-94E7AEC42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00" y="2337686"/>
            <a:ext cx="9974798" cy="2839884"/>
          </a:xfrm>
          <a:prstGeom prst="rect">
            <a:avLst/>
          </a:prstGeom>
          <a:ln w="38100">
            <a:solidFill>
              <a:srgbClr val="5B4E55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2181DC3-A955-DD4A-B9FC-0CE111FED08D}"/>
              </a:ext>
            </a:extLst>
          </p:cNvPr>
          <p:cNvSpPr txBox="1"/>
          <p:nvPr/>
        </p:nvSpPr>
        <p:spPr>
          <a:xfrm>
            <a:off x="204493" y="298622"/>
            <a:ext cx="5739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05.</a:t>
            </a:r>
            <a:r>
              <a:rPr kumimoji="1" lang="ko-KR" altLang="en-US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 </a:t>
            </a:r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Applied Technology</a:t>
            </a:r>
            <a:endParaRPr kumimoji="1" lang="ko-KR" altLang="en-US" sz="4000" dirty="0">
              <a:solidFill>
                <a:schemeClr val="bg1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4DA6D9-DF24-8345-82E7-638B1984B682}"/>
              </a:ext>
            </a:extLst>
          </p:cNvPr>
          <p:cNvSpPr txBox="1"/>
          <p:nvPr/>
        </p:nvSpPr>
        <p:spPr>
          <a:xfrm>
            <a:off x="1669667" y="5481140"/>
            <a:ext cx="198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Operating profit</a:t>
            </a:r>
            <a:endParaRPr kumimoji="1" lang="ko-KR" altLang="en-US" dirty="0">
              <a:solidFill>
                <a:schemeClr val="bg1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25F2E7-3C21-0D44-9480-266E7FED25D2}"/>
              </a:ext>
            </a:extLst>
          </p:cNvPr>
          <p:cNvSpPr txBox="1"/>
          <p:nvPr/>
        </p:nvSpPr>
        <p:spPr>
          <a:xfrm>
            <a:off x="4332885" y="5481140"/>
            <a:ext cx="161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Net income</a:t>
            </a:r>
            <a:endParaRPr kumimoji="1" lang="ko-KR" altLang="en-US" dirty="0">
              <a:solidFill>
                <a:schemeClr val="bg1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0B316B-DC8B-4A4D-866B-E84D94F66FE6}"/>
              </a:ext>
            </a:extLst>
          </p:cNvPr>
          <p:cNvSpPr txBox="1"/>
          <p:nvPr/>
        </p:nvSpPr>
        <p:spPr>
          <a:xfrm>
            <a:off x="6595079" y="5481140"/>
            <a:ext cx="140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Total debt</a:t>
            </a:r>
            <a:endParaRPr kumimoji="1" lang="ko-KR" altLang="en-US" dirty="0">
              <a:solidFill>
                <a:schemeClr val="bg1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A7719-B578-C348-B290-7B83BE06EF8A}"/>
              </a:ext>
            </a:extLst>
          </p:cNvPr>
          <p:cNvSpPr txBox="1"/>
          <p:nvPr/>
        </p:nvSpPr>
        <p:spPr>
          <a:xfrm>
            <a:off x="9008026" y="5469290"/>
            <a:ext cx="193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Credit rank</a:t>
            </a:r>
            <a:endParaRPr kumimoji="1" lang="ko-KR" altLang="en-US" dirty="0">
              <a:solidFill>
                <a:schemeClr val="bg1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E3A2E-7092-414F-8167-76298EF51777}"/>
              </a:ext>
            </a:extLst>
          </p:cNvPr>
          <p:cNvSpPr txBox="1"/>
          <p:nvPr/>
        </p:nvSpPr>
        <p:spPr>
          <a:xfrm>
            <a:off x="0" y="3538040"/>
            <a:ext cx="134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Interest</a:t>
            </a:r>
            <a:endParaRPr kumimoji="1" lang="ko-KR" altLang="en-US" dirty="0">
              <a:solidFill>
                <a:schemeClr val="bg1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2254548-8D62-B240-9AC4-FD726591C066}"/>
              </a:ext>
            </a:extLst>
          </p:cNvPr>
          <p:cNvCxnSpPr>
            <a:cxnSpLocks/>
          </p:cNvCxnSpPr>
          <p:nvPr/>
        </p:nvCxnSpPr>
        <p:spPr>
          <a:xfrm flipV="1">
            <a:off x="6466278" y="3474804"/>
            <a:ext cx="1823819" cy="912818"/>
          </a:xfrm>
          <a:prstGeom prst="line">
            <a:avLst/>
          </a:prstGeom>
          <a:ln w="47625">
            <a:solidFill>
              <a:srgbClr val="FA6D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CA6D6B5-916C-6B44-AFCA-AB077F066CAE}"/>
              </a:ext>
            </a:extLst>
          </p:cNvPr>
          <p:cNvCxnSpPr>
            <a:cxnSpLocks/>
          </p:cNvCxnSpPr>
          <p:nvPr/>
        </p:nvCxnSpPr>
        <p:spPr>
          <a:xfrm>
            <a:off x="4128112" y="3757628"/>
            <a:ext cx="1871524" cy="726873"/>
          </a:xfrm>
          <a:prstGeom prst="line">
            <a:avLst/>
          </a:prstGeom>
          <a:ln w="47625">
            <a:solidFill>
              <a:srgbClr val="FA6D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15881D3-6775-B84B-8905-1DFCD42FC1A6}"/>
              </a:ext>
            </a:extLst>
          </p:cNvPr>
          <p:cNvCxnSpPr>
            <a:cxnSpLocks/>
          </p:cNvCxnSpPr>
          <p:nvPr/>
        </p:nvCxnSpPr>
        <p:spPr>
          <a:xfrm>
            <a:off x="1793248" y="3960959"/>
            <a:ext cx="1887322" cy="426663"/>
          </a:xfrm>
          <a:prstGeom prst="line">
            <a:avLst/>
          </a:prstGeom>
          <a:ln w="47625">
            <a:solidFill>
              <a:srgbClr val="FA6D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CEB56A81-1447-CD4C-87D5-47BD0500C1E9}"/>
              </a:ext>
            </a:extLst>
          </p:cNvPr>
          <p:cNvCxnSpPr>
            <a:cxnSpLocks/>
          </p:cNvCxnSpPr>
          <p:nvPr/>
        </p:nvCxnSpPr>
        <p:spPr>
          <a:xfrm flipV="1">
            <a:off x="8630051" y="3931213"/>
            <a:ext cx="1998290" cy="344047"/>
          </a:xfrm>
          <a:prstGeom prst="line">
            <a:avLst/>
          </a:prstGeom>
          <a:ln w="47625">
            <a:solidFill>
              <a:srgbClr val="FA6D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018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E7D47C-932A-ED46-A5C4-E2B86C773452}"/>
              </a:ext>
            </a:extLst>
          </p:cNvPr>
          <p:cNvGrpSpPr/>
          <p:nvPr/>
        </p:nvGrpSpPr>
        <p:grpSpPr>
          <a:xfrm>
            <a:off x="-35561" y="-54962"/>
            <a:ext cx="12263121" cy="6939280"/>
            <a:chOff x="0" y="0"/>
            <a:chExt cx="12192000" cy="68580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C6F32FC-C938-7845-8CF4-930E3A476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1011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F49FAB-7EA5-1141-9AFE-E804E6C92792}"/>
                </a:ext>
              </a:extLst>
            </p:cNvPr>
            <p:cNvSpPr/>
            <p:nvPr/>
          </p:nvSpPr>
          <p:spPr>
            <a:xfrm>
              <a:off x="2139" y="0"/>
              <a:ext cx="12189861" cy="6858000"/>
            </a:xfrm>
            <a:prstGeom prst="rect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FDD8FCA-2A03-6F4C-A4FA-8FE0F5162343}"/>
              </a:ext>
            </a:extLst>
          </p:cNvPr>
          <p:cNvSpPr txBox="1"/>
          <p:nvPr/>
        </p:nvSpPr>
        <p:spPr>
          <a:xfrm>
            <a:off x="204493" y="1169939"/>
            <a:ext cx="9754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Building a cloud environment using </a:t>
            </a:r>
            <a:r>
              <a:rPr kumimoji="1" lang="en-US" altLang="ko-KR" sz="3600" dirty="0" err="1">
                <a:solidFill>
                  <a:srgbClr val="FA6D45"/>
                </a:solidFill>
                <a:latin typeface="Hana CM" panose="02020603020101020101" pitchFamily="18" charset="-127"/>
                <a:ea typeface="Hana CM" panose="02020603020101020101" pitchFamily="18" charset="-127"/>
              </a:rPr>
              <a:t>Openstack</a:t>
            </a:r>
            <a:endParaRPr kumimoji="1" lang="ko-KR" altLang="en-US" sz="3600" dirty="0">
              <a:solidFill>
                <a:srgbClr val="FA6D45"/>
              </a:solidFill>
              <a:latin typeface="Hana CM" panose="02020603020101020101" pitchFamily="18" charset="-127"/>
              <a:ea typeface="Hana CM" panose="02020603020101020101" pitchFamily="18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8D12641F-C104-2C45-B7B2-D4DF63904C8C}"/>
              </a:ext>
            </a:extLst>
          </p:cNvPr>
          <p:cNvCxnSpPr>
            <a:cxnSpLocks/>
          </p:cNvCxnSpPr>
          <p:nvPr/>
        </p:nvCxnSpPr>
        <p:spPr>
          <a:xfrm>
            <a:off x="8355611" y="-89161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181DC3-A955-DD4A-B9FC-0CE111FED08D}"/>
              </a:ext>
            </a:extLst>
          </p:cNvPr>
          <p:cNvSpPr txBox="1"/>
          <p:nvPr/>
        </p:nvSpPr>
        <p:spPr>
          <a:xfrm>
            <a:off x="204493" y="298622"/>
            <a:ext cx="5739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05.</a:t>
            </a:r>
            <a:r>
              <a:rPr kumimoji="1" lang="ko-KR" altLang="en-US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 </a:t>
            </a:r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Applied Technology</a:t>
            </a:r>
            <a:endParaRPr kumimoji="1" lang="ko-KR" altLang="en-US" sz="4000" dirty="0">
              <a:solidFill>
                <a:schemeClr val="bg1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6734ED-F7B8-1D4E-8F97-A2A8AF5E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18" y="2496605"/>
            <a:ext cx="6727592" cy="3431285"/>
          </a:xfrm>
          <a:prstGeom prst="rect">
            <a:avLst/>
          </a:prstGeom>
          <a:ln w="28575">
            <a:solidFill>
              <a:srgbClr val="3F928F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B664E1-957D-9F44-AD73-E855CC72C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300" y="3319582"/>
            <a:ext cx="2747617" cy="2255234"/>
          </a:xfrm>
          <a:prstGeom prst="rect">
            <a:avLst/>
          </a:prstGeom>
          <a:ln w="28575">
            <a:solidFill>
              <a:srgbClr val="3F928F"/>
            </a:solidFill>
          </a:ln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94F02D9D-59E2-1C46-B818-08772CBA18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7626801"/>
              </p:ext>
            </p:extLst>
          </p:nvPr>
        </p:nvGraphicFramePr>
        <p:xfrm>
          <a:off x="6946043" y="1925457"/>
          <a:ext cx="5519420" cy="4572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95728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6B5B253F-BC26-3843-9B00-AA78B9DDD460}"/>
              </a:ext>
            </a:extLst>
          </p:cNvPr>
          <p:cNvGrpSpPr/>
          <p:nvPr/>
        </p:nvGrpSpPr>
        <p:grpSpPr>
          <a:xfrm>
            <a:off x="-35561" y="-46573"/>
            <a:ext cx="12263121" cy="6939280"/>
            <a:chOff x="0" y="0"/>
            <a:chExt cx="12192000" cy="6858000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69E05937-8975-A84D-B10F-05ED4B718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1011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568747F-C25D-6A42-A459-88330BDDD3C6}"/>
                </a:ext>
              </a:extLst>
            </p:cNvPr>
            <p:cNvSpPr/>
            <p:nvPr/>
          </p:nvSpPr>
          <p:spPr>
            <a:xfrm>
              <a:off x="2139" y="0"/>
              <a:ext cx="12189861" cy="6858000"/>
            </a:xfrm>
            <a:prstGeom prst="rect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9" name="오른쪽 화살표[R] 48">
            <a:extLst>
              <a:ext uri="{FF2B5EF4-FFF2-40B4-BE49-F238E27FC236}">
                <a16:creationId xmlns:a16="http://schemas.microsoft.com/office/drawing/2014/main" id="{52EF92AC-FB57-D845-94C3-21C8CFDD617F}"/>
              </a:ext>
            </a:extLst>
          </p:cNvPr>
          <p:cNvSpPr/>
          <p:nvPr/>
        </p:nvSpPr>
        <p:spPr>
          <a:xfrm>
            <a:off x="538619" y="1700530"/>
            <a:ext cx="11448789" cy="4322348"/>
          </a:xfrm>
          <a:prstGeom prst="rightArrow">
            <a:avLst/>
          </a:prstGeom>
          <a:solidFill>
            <a:srgbClr val="5B4E55"/>
          </a:solidFill>
          <a:ln>
            <a:solidFill>
              <a:srgbClr val="5B4E55"/>
            </a:solidFill>
          </a:ln>
          <a:effectLst>
            <a:outerShdw blurRad="215900" dist="76200" dir="9000000" sx="103000" sy="103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0A5F25-69DF-8643-8478-6BFAEF57FDC0}"/>
              </a:ext>
            </a:extLst>
          </p:cNvPr>
          <p:cNvSpPr/>
          <p:nvPr/>
        </p:nvSpPr>
        <p:spPr>
          <a:xfrm>
            <a:off x="6381090" y="6218062"/>
            <a:ext cx="1480573" cy="449116"/>
          </a:xfrm>
          <a:prstGeom prst="rect">
            <a:avLst/>
          </a:prstGeom>
          <a:solidFill>
            <a:schemeClr val="bg1"/>
          </a:solidFill>
          <a:ln w="25400">
            <a:solidFill>
              <a:srgbClr val="3E3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sz="1600" dirty="0">
                <a:solidFill>
                  <a:srgbClr val="3E3F5B"/>
                </a:solidFill>
                <a:latin typeface="Hana UL" panose="02020603020101020101" pitchFamily="18" charset="-127"/>
                <a:ea typeface="Hana UL" panose="02020603020101020101" pitchFamily="18" charset="-127"/>
              </a:rPr>
              <a:t>Overall Loan Status</a:t>
            </a:r>
            <a:endParaRPr lang="en-US" altLang="ko-KR" sz="1600" dirty="0">
              <a:solidFill>
                <a:srgbClr val="3E3F5B"/>
              </a:solidFill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1BDCDF9-1667-9C41-82EC-148A78C29D18}"/>
              </a:ext>
            </a:extLst>
          </p:cNvPr>
          <p:cNvSpPr/>
          <p:nvPr/>
        </p:nvSpPr>
        <p:spPr>
          <a:xfrm>
            <a:off x="1597791" y="5720211"/>
            <a:ext cx="1718394" cy="449116"/>
          </a:xfrm>
          <a:prstGeom prst="rect">
            <a:avLst/>
          </a:prstGeom>
          <a:solidFill>
            <a:schemeClr val="bg1"/>
          </a:solidFill>
          <a:ln w="25400">
            <a:solidFill>
              <a:srgbClr val="3E3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sz="1600" dirty="0">
                <a:solidFill>
                  <a:srgbClr val="3E3F5B"/>
                </a:solidFill>
                <a:latin typeface="Hana UL" panose="02020603020101020101" pitchFamily="18" charset="-127"/>
                <a:ea typeface="Hana UL" panose="02020603020101020101" pitchFamily="18" charset="-127"/>
              </a:rPr>
              <a:t>Corporate Growth Report</a:t>
            </a:r>
            <a:endParaRPr lang="en-US" altLang="ko-KR" sz="1600" dirty="0">
              <a:solidFill>
                <a:srgbClr val="3E3F5B"/>
              </a:solidFill>
              <a:latin typeface="Hana UL" panose="02020603020101020101" pitchFamily="18" charset="-127"/>
              <a:ea typeface="Hana UL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AA4E0B8-0259-6F4D-83A6-0D6C673DDA0B}"/>
              </a:ext>
            </a:extLst>
          </p:cNvPr>
          <p:cNvSpPr/>
          <p:nvPr/>
        </p:nvSpPr>
        <p:spPr>
          <a:xfrm>
            <a:off x="6381090" y="5660671"/>
            <a:ext cx="1480573" cy="449116"/>
          </a:xfrm>
          <a:prstGeom prst="rect">
            <a:avLst/>
          </a:prstGeom>
          <a:solidFill>
            <a:schemeClr val="bg1"/>
          </a:solidFill>
          <a:ln w="25400">
            <a:solidFill>
              <a:srgbClr val="3E3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3E3F5B"/>
                </a:solidFill>
                <a:latin typeface="Hana UL" panose="02020603020101020101" pitchFamily="18" charset="-127"/>
                <a:ea typeface="Hana UL" panose="02020603020101020101" pitchFamily="18" charset="-127"/>
              </a:rPr>
              <a:t>Loan Management</a:t>
            </a:r>
          </a:p>
        </p:txBody>
      </p:sp>
      <p:cxnSp>
        <p:nvCxnSpPr>
          <p:cNvPr id="48" name="구부러진 연결선 28">
            <a:extLst>
              <a:ext uri="{FF2B5EF4-FFF2-40B4-BE49-F238E27FC236}">
                <a16:creationId xmlns:a16="http://schemas.microsoft.com/office/drawing/2014/main" id="{63DEED1C-B363-574F-9944-10FC8F9C6D31}"/>
              </a:ext>
            </a:extLst>
          </p:cNvPr>
          <p:cNvCxnSpPr>
            <a:cxnSpLocks/>
            <a:stCxn id="58" idx="2"/>
          </p:cNvCxnSpPr>
          <p:nvPr/>
        </p:nvCxnSpPr>
        <p:spPr>
          <a:xfrm rot="5400000">
            <a:off x="1926901" y="5013375"/>
            <a:ext cx="1144563" cy="13180"/>
          </a:xfrm>
          <a:prstGeom prst="curvedConnector3">
            <a:avLst>
              <a:gd name="adj1" fmla="val 50000"/>
            </a:avLst>
          </a:prstGeom>
          <a:ln w="25400">
            <a:solidFill>
              <a:srgbClr val="FAC94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7AD17049-D726-DB46-BACD-3E9C61CBEA3B}"/>
              </a:ext>
            </a:extLst>
          </p:cNvPr>
          <p:cNvSpPr/>
          <p:nvPr/>
        </p:nvSpPr>
        <p:spPr>
          <a:xfrm>
            <a:off x="1695359" y="3304622"/>
            <a:ext cx="1620826" cy="1143062"/>
          </a:xfrm>
          <a:prstGeom prst="roundRect">
            <a:avLst/>
          </a:prstGeom>
          <a:solidFill>
            <a:schemeClr val="bg1"/>
          </a:solidFill>
          <a:ln>
            <a:solidFill>
              <a:srgbClr val="3E3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3E3F5B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Upload Docs</a:t>
            </a:r>
            <a:endParaRPr kumimoji="1" lang="ko-KR" altLang="en-US" dirty="0">
              <a:solidFill>
                <a:srgbClr val="3E3F5B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A2B71570-E0C4-B643-882D-6D46B09930D8}"/>
              </a:ext>
            </a:extLst>
          </p:cNvPr>
          <p:cNvSpPr/>
          <p:nvPr/>
        </p:nvSpPr>
        <p:spPr>
          <a:xfrm>
            <a:off x="3463698" y="3297712"/>
            <a:ext cx="1620826" cy="1143062"/>
          </a:xfrm>
          <a:prstGeom prst="roundRect">
            <a:avLst/>
          </a:prstGeom>
          <a:solidFill>
            <a:schemeClr val="bg1"/>
          </a:solidFill>
          <a:ln>
            <a:solidFill>
              <a:srgbClr val="3E3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3E3F5B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Loan Application</a:t>
            </a:r>
            <a:endParaRPr kumimoji="1" lang="ko-KR" altLang="en-US" dirty="0">
              <a:solidFill>
                <a:srgbClr val="3E3F5B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9D824BB1-A844-7A4A-97A7-A88574463353}"/>
              </a:ext>
            </a:extLst>
          </p:cNvPr>
          <p:cNvSpPr/>
          <p:nvPr/>
        </p:nvSpPr>
        <p:spPr>
          <a:xfrm>
            <a:off x="5416349" y="3305638"/>
            <a:ext cx="1018112" cy="1143062"/>
          </a:xfrm>
          <a:prstGeom prst="roundRect">
            <a:avLst/>
          </a:prstGeom>
          <a:solidFill>
            <a:schemeClr val="bg1"/>
          </a:solidFill>
          <a:ln>
            <a:solidFill>
              <a:srgbClr val="3E3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sz="1200" dirty="0">
                <a:solidFill>
                  <a:srgbClr val="3E3F5B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Financial Statement Validation</a:t>
            </a:r>
            <a:endParaRPr kumimoji="1" lang="ko-KR" altLang="en-US" sz="1200" dirty="0">
              <a:solidFill>
                <a:srgbClr val="3E3F5B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95195D8C-DE4C-C045-B310-4C8A9CAC5333}"/>
              </a:ext>
            </a:extLst>
          </p:cNvPr>
          <p:cNvSpPr/>
          <p:nvPr/>
        </p:nvSpPr>
        <p:spPr>
          <a:xfrm>
            <a:off x="9177541" y="3260216"/>
            <a:ext cx="1922221" cy="576959"/>
          </a:xfrm>
          <a:prstGeom prst="roundRect">
            <a:avLst/>
          </a:prstGeom>
          <a:solidFill>
            <a:schemeClr val="bg1"/>
          </a:solidFill>
          <a:ln>
            <a:solidFill>
              <a:srgbClr val="3E3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dirty="0">
                <a:solidFill>
                  <a:srgbClr val="3E3F5B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Loan account management</a:t>
            </a:r>
            <a:endParaRPr kumimoji="1" lang="ko-KR" altLang="en-US" dirty="0">
              <a:solidFill>
                <a:srgbClr val="3E3F5B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2545621C-C237-2742-AB46-EB80073BC328}"/>
              </a:ext>
            </a:extLst>
          </p:cNvPr>
          <p:cNvSpPr/>
          <p:nvPr/>
        </p:nvSpPr>
        <p:spPr>
          <a:xfrm>
            <a:off x="9177540" y="3931542"/>
            <a:ext cx="1922221" cy="576959"/>
          </a:xfrm>
          <a:prstGeom prst="roundRect">
            <a:avLst/>
          </a:prstGeom>
          <a:solidFill>
            <a:schemeClr val="bg1"/>
          </a:solidFill>
          <a:ln>
            <a:solidFill>
              <a:srgbClr val="3E3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sz="1200" dirty="0">
                <a:solidFill>
                  <a:srgbClr val="3E3F5B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Interest &amp; Repayment Management</a:t>
            </a:r>
            <a:endParaRPr kumimoji="1" lang="ko-KR" altLang="en-US" sz="1200" dirty="0">
              <a:solidFill>
                <a:srgbClr val="3E3F5B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B07D5A-8391-DC4A-BE67-4701740B1786}"/>
              </a:ext>
            </a:extLst>
          </p:cNvPr>
          <p:cNvGrpSpPr/>
          <p:nvPr/>
        </p:nvGrpSpPr>
        <p:grpSpPr>
          <a:xfrm>
            <a:off x="2661451" y="2505949"/>
            <a:ext cx="680905" cy="676440"/>
            <a:chOff x="1651388" y="2172798"/>
            <a:chExt cx="1083168" cy="1083168"/>
          </a:xfrm>
          <a:solidFill>
            <a:srgbClr val="3E3F5B"/>
          </a:solidFill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162A654-9ADD-3D47-BF11-4FC953971DD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A2C7FF-2C21-0849-97EA-2F1159980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grpFill/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E1F18D0-59CC-4B49-A7A7-F57A699BAC7A}"/>
              </a:ext>
            </a:extLst>
          </p:cNvPr>
          <p:cNvGrpSpPr/>
          <p:nvPr/>
        </p:nvGrpSpPr>
        <p:grpSpPr>
          <a:xfrm>
            <a:off x="1835520" y="2513983"/>
            <a:ext cx="680905" cy="676440"/>
            <a:chOff x="8846116" y="4168827"/>
            <a:chExt cx="1083168" cy="1083168"/>
          </a:xfrm>
          <a:solidFill>
            <a:srgbClr val="FA6D45"/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37902CA-5262-9142-A65F-9A24055DF163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AFACE84-0246-7649-B755-AB54F97E9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  <a:grpFill/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68795D7-A5D6-7F42-8CF3-ECA728C950EE}"/>
              </a:ext>
            </a:extLst>
          </p:cNvPr>
          <p:cNvGrpSpPr/>
          <p:nvPr/>
        </p:nvGrpSpPr>
        <p:grpSpPr>
          <a:xfrm>
            <a:off x="3799754" y="2310055"/>
            <a:ext cx="902672" cy="912696"/>
            <a:chOff x="8846116" y="4168827"/>
            <a:chExt cx="1083168" cy="1083168"/>
          </a:xfrm>
          <a:solidFill>
            <a:srgbClr val="FA6D45"/>
          </a:solidFill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BD2953D7-F17B-3F4C-B820-6F885C0E6DA8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61E50FA5-A9FA-1441-B1B5-5D4DA64FE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  <a:grpFill/>
          </p:spPr>
        </p:pic>
      </p:grp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331A697C-1005-F740-9023-9027C6B2B61B}"/>
              </a:ext>
            </a:extLst>
          </p:cNvPr>
          <p:cNvSpPr/>
          <p:nvPr/>
        </p:nvSpPr>
        <p:spPr>
          <a:xfrm>
            <a:off x="6737388" y="1838554"/>
            <a:ext cx="650711" cy="293908"/>
          </a:xfrm>
          <a:prstGeom prst="roundRect">
            <a:avLst>
              <a:gd name="adj" fmla="val 50000"/>
            </a:avLst>
          </a:prstGeom>
          <a:solidFill>
            <a:srgbClr val="3F928F"/>
          </a:solidFill>
          <a:ln w="19050">
            <a:solidFill>
              <a:srgbClr val="3F9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Bank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D5DAB228-AAC1-AA48-90FC-22AAF02FE9D1}"/>
              </a:ext>
            </a:extLst>
          </p:cNvPr>
          <p:cNvSpPr/>
          <p:nvPr/>
        </p:nvSpPr>
        <p:spPr>
          <a:xfrm>
            <a:off x="3938239" y="1939173"/>
            <a:ext cx="650711" cy="293908"/>
          </a:xfrm>
          <a:prstGeom prst="roundRect">
            <a:avLst>
              <a:gd name="adj" fmla="val 50000"/>
            </a:avLst>
          </a:prstGeom>
          <a:solidFill>
            <a:srgbClr val="FA6D45"/>
          </a:solidFill>
          <a:ln w="19050"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Corp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ED834FB8-2222-FD41-81DF-FA80BC874E2D}"/>
              </a:ext>
            </a:extLst>
          </p:cNvPr>
          <p:cNvSpPr/>
          <p:nvPr/>
        </p:nvSpPr>
        <p:spPr>
          <a:xfrm>
            <a:off x="9715328" y="1802146"/>
            <a:ext cx="650711" cy="293908"/>
          </a:xfrm>
          <a:prstGeom prst="roundRect">
            <a:avLst>
              <a:gd name="adj" fmla="val 50000"/>
            </a:avLst>
          </a:prstGeom>
          <a:solidFill>
            <a:srgbClr val="FA6D45"/>
          </a:solidFill>
          <a:ln w="19050"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Corp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3903DC22-2F3B-4D46-80AA-97ACC7E88E69}"/>
              </a:ext>
            </a:extLst>
          </p:cNvPr>
          <p:cNvSpPr/>
          <p:nvPr/>
        </p:nvSpPr>
        <p:spPr>
          <a:xfrm>
            <a:off x="5253020" y="3174385"/>
            <a:ext cx="3675684" cy="1422953"/>
          </a:xfrm>
          <a:prstGeom prst="roundRect">
            <a:avLst/>
          </a:prstGeom>
          <a:noFill/>
          <a:ln w="38100">
            <a:solidFill>
              <a:srgbClr val="3F9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FA04778-1375-D541-963D-44C26AD484EC}"/>
              </a:ext>
            </a:extLst>
          </p:cNvPr>
          <p:cNvGrpSpPr/>
          <p:nvPr/>
        </p:nvGrpSpPr>
        <p:grpSpPr>
          <a:xfrm>
            <a:off x="6639526" y="2201573"/>
            <a:ext cx="902672" cy="912696"/>
            <a:chOff x="2899657" y="4303429"/>
            <a:chExt cx="1083168" cy="1083168"/>
          </a:xfrm>
          <a:solidFill>
            <a:srgbClr val="3F928F"/>
          </a:solidFill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508EC25-217B-D746-B17A-DC259F6B9F2D}"/>
                </a:ext>
              </a:extLst>
            </p:cNvPr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4390DEF-898F-2545-9322-3D0FF3FCA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  <a:grpFill/>
          </p:spPr>
        </p:pic>
      </p:grp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DB7FE20B-0ABC-1042-8901-DDCD0C7B3E46}"/>
              </a:ext>
            </a:extLst>
          </p:cNvPr>
          <p:cNvSpPr/>
          <p:nvPr/>
        </p:nvSpPr>
        <p:spPr>
          <a:xfrm>
            <a:off x="9059406" y="3166833"/>
            <a:ext cx="2188967" cy="1453188"/>
          </a:xfrm>
          <a:prstGeom prst="roundRect">
            <a:avLst/>
          </a:prstGeom>
          <a:noFill/>
          <a:ln w="38100"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F3C12E4-EEB3-0B4A-9C0B-A5CEC06BF1CD}"/>
              </a:ext>
            </a:extLst>
          </p:cNvPr>
          <p:cNvGrpSpPr/>
          <p:nvPr/>
        </p:nvGrpSpPr>
        <p:grpSpPr>
          <a:xfrm>
            <a:off x="9621721" y="2164006"/>
            <a:ext cx="902672" cy="912696"/>
            <a:chOff x="8846116" y="4168827"/>
            <a:chExt cx="1083168" cy="1083168"/>
          </a:xfrm>
          <a:solidFill>
            <a:srgbClr val="FA6D45"/>
          </a:solidFill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F24AD8EF-A4B3-DA45-B576-7F0A6BF86408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B405B402-B03E-B949-AEFB-69E294AA5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  <a:grpFill/>
          </p:spPr>
        </p:pic>
      </p:grpSp>
      <p:cxnSp>
        <p:nvCxnSpPr>
          <p:cNvPr id="87" name="구부러진 연결선 28">
            <a:extLst>
              <a:ext uri="{FF2B5EF4-FFF2-40B4-BE49-F238E27FC236}">
                <a16:creationId xmlns:a16="http://schemas.microsoft.com/office/drawing/2014/main" id="{A1CB71B6-0189-CB42-9B20-89B0FF56C88B}"/>
              </a:ext>
            </a:extLst>
          </p:cNvPr>
          <p:cNvCxnSpPr>
            <a:cxnSpLocks/>
          </p:cNvCxnSpPr>
          <p:nvPr/>
        </p:nvCxnSpPr>
        <p:spPr>
          <a:xfrm rot="5400000">
            <a:off x="6660433" y="5080968"/>
            <a:ext cx="921891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FAC94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2B9BBF70-C283-8F44-A3F2-BE9BF475A676}"/>
              </a:ext>
            </a:extLst>
          </p:cNvPr>
          <p:cNvSpPr/>
          <p:nvPr/>
        </p:nvSpPr>
        <p:spPr>
          <a:xfrm>
            <a:off x="2608393" y="2119413"/>
            <a:ext cx="843168" cy="293908"/>
          </a:xfrm>
          <a:prstGeom prst="roundRect">
            <a:avLst>
              <a:gd name="adj" fmla="val 50000"/>
            </a:avLst>
          </a:prstGeom>
          <a:solidFill>
            <a:srgbClr val="3E3F5B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Accountant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E51BB421-B987-924A-9290-60C1F2FEA29B}"/>
              </a:ext>
            </a:extLst>
          </p:cNvPr>
          <p:cNvSpPr/>
          <p:nvPr/>
        </p:nvSpPr>
        <p:spPr>
          <a:xfrm>
            <a:off x="1843075" y="2142102"/>
            <a:ext cx="650711" cy="293908"/>
          </a:xfrm>
          <a:prstGeom prst="roundRect">
            <a:avLst>
              <a:gd name="adj" fmla="val 50000"/>
            </a:avLst>
          </a:prstGeom>
          <a:solidFill>
            <a:srgbClr val="FA6D45"/>
          </a:solidFill>
          <a:ln w="19050">
            <a:solidFill>
              <a:srgbClr val="FA6D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Corp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1" name="꺾인 연결선[E] 40">
            <a:extLst>
              <a:ext uri="{FF2B5EF4-FFF2-40B4-BE49-F238E27FC236}">
                <a16:creationId xmlns:a16="http://schemas.microsoft.com/office/drawing/2014/main" id="{60DAF889-65BA-6746-B2B6-42CB1913CCD3}"/>
              </a:ext>
            </a:extLst>
          </p:cNvPr>
          <p:cNvCxnSpPr>
            <a:cxnSpLocks/>
            <a:stCxn id="40" idx="0"/>
            <a:endCxn id="38" idx="0"/>
          </p:cNvCxnSpPr>
          <p:nvPr/>
        </p:nvCxnSpPr>
        <p:spPr>
          <a:xfrm rot="5400000" flipH="1" flipV="1">
            <a:off x="2587860" y="1699985"/>
            <a:ext cx="22689" cy="861546"/>
          </a:xfrm>
          <a:prstGeom prst="bentConnector3">
            <a:avLst>
              <a:gd name="adj1" fmla="val 1107537"/>
            </a:avLst>
          </a:prstGeom>
          <a:ln w="28575">
            <a:solidFill>
              <a:srgbClr val="FAC94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E0DE499-BAAF-4543-99DD-AB7180675E6F}"/>
              </a:ext>
            </a:extLst>
          </p:cNvPr>
          <p:cNvSpPr/>
          <p:nvPr/>
        </p:nvSpPr>
        <p:spPr>
          <a:xfrm>
            <a:off x="2272491" y="1551433"/>
            <a:ext cx="653425" cy="270389"/>
          </a:xfrm>
          <a:prstGeom prst="rect">
            <a:avLst/>
          </a:prstGeom>
          <a:solidFill>
            <a:srgbClr val="FAC946"/>
          </a:solidFill>
          <a:ln w="25400">
            <a:solidFill>
              <a:srgbClr val="FAC9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Hana UL" panose="02020603020101020101" pitchFamily="18" charset="-127"/>
                <a:ea typeface="Hana UL" panose="02020603020101020101" pitchFamily="18" charset="-127"/>
              </a:rPr>
              <a:t>Validation</a:t>
            </a: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A881B15C-4D54-9C45-9D32-B08A8748C1DD}"/>
              </a:ext>
            </a:extLst>
          </p:cNvPr>
          <p:cNvCxnSpPr>
            <a:cxnSpLocks/>
          </p:cNvCxnSpPr>
          <p:nvPr/>
        </p:nvCxnSpPr>
        <p:spPr>
          <a:xfrm>
            <a:off x="8028088" y="80146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70902C7-EEFE-514E-922E-E51E8BF7F207}"/>
              </a:ext>
            </a:extLst>
          </p:cNvPr>
          <p:cNvSpPr txBox="1"/>
          <p:nvPr/>
        </p:nvSpPr>
        <p:spPr>
          <a:xfrm>
            <a:off x="204493" y="298622"/>
            <a:ext cx="6085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06.</a:t>
            </a:r>
            <a:r>
              <a:rPr kumimoji="1" lang="ko-KR" altLang="en-US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 </a:t>
            </a:r>
            <a:r>
              <a:rPr kumimoji="1" lang="en-US" altLang="ko-KR" sz="4000" dirty="0">
                <a:solidFill>
                  <a:schemeClr val="bg1"/>
                </a:solidFill>
                <a:latin typeface="Hana B" panose="02020603020101020101" pitchFamily="18" charset="-127"/>
                <a:ea typeface="Hana B" panose="02020603020101020101" pitchFamily="18" charset="-127"/>
              </a:rPr>
              <a:t>Summary of Scenario</a:t>
            </a:r>
            <a:endParaRPr kumimoji="1" lang="ko-KR" altLang="en-US" sz="4000" dirty="0">
              <a:solidFill>
                <a:schemeClr val="bg1"/>
              </a:solidFill>
              <a:latin typeface="Hana B" panose="02020603020101020101" pitchFamily="18" charset="-127"/>
              <a:ea typeface="Hana B" panose="02020603020101020101" pitchFamily="18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E1E4BB5F-9430-9448-8778-14C12A3A9AD2}"/>
              </a:ext>
            </a:extLst>
          </p:cNvPr>
          <p:cNvSpPr/>
          <p:nvPr/>
        </p:nvSpPr>
        <p:spPr>
          <a:xfrm>
            <a:off x="6612322" y="3297712"/>
            <a:ext cx="1018112" cy="1143062"/>
          </a:xfrm>
          <a:prstGeom prst="roundRect">
            <a:avLst/>
          </a:prstGeom>
          <a:solidFill>
            <a:schemeClr val="bg1"/>
          </a:solidFill>
          <a:ln>
            <a:solidFill>
              <a:srgbClr val="3E3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3E3F5B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AI rate review</a:t>
            </a:r>
            <a:endParaRPr kumimoji="1" lang="ko-KR" altLang="en-US" dirty="0">
              <a:solidFill>
                <a:srgbClr val="3E3F5B"/>
              </a:solidFill>
              <a:latin typeface="Hana M" panose="02020603020101020101" pitchFamily="18" charset="-127"/>
              <a:ea typeface="Hana M" panose="02020603020101020101" pitchFamily="18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4804FEE7-65CD-594F-B7D5-CB4812D7E831}"/>
              </a:ext>
            </a:extLst>
          </p:cNvPr>
          <p:cNvSpPr/>
          <p:nvPr/>
        </p:nvSpPr>
        <p:spPr>
          <a:xfrm>
            <a:off x="7765103" y="3296468"/>
            <a:ext cx="1018112" cy="1143062"/>
          </a:xfrm>
          <a:prstGeom prst="roundRect">
            <a:avLst/>
          </a:prstGeom>
          <a:solidFill>
            <a:schemeClr val="bg1"/>
          </a:solidFill>
          <a:ln>
            <a:solidFill>
              <a:srgbClr val="3E3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3E3F5B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Final</a:t>
            </a:r>
          </a:p>
          <a:p>
            <a:pPr algn="ctr"/>
            <a:r>
              <a:rPr kumimoji="1" lang="en-US" altLang="ko-KR" dirty="0">
                <a:solidFill>
                  <a:srgbClr val="3E3F5B"/>
                </a:solidFill>
                <a:latin typeface="Hana M" panose="02020603020101020101" pitchFamily="18" charset="-127"/>
                <a:ea typeface="Hana M" panose="02020603020101020101" pitchFamily="18" charset="-127"/>
              </a:rPr>
              <a:t>Review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3E825-0325-9A4D-9961-D9F3971680B7}"/>
              </a:ext>
            </a:extLst>
          </p:cNvPr>
          <p:cNvSpPr/>
          <p:nvPr/>
        </p:nvSpPr>
        <p:spPr>
          <a:xfrm>
            <a:off x="1771936" y="1214173"/>
            <a:ext cx="3859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8F5AAA5-8A36-0C43-A939-3E53D839CB66}"/>
              </a:ext>
            </a:extLst>
          </p:cNvPr>
          <p:cNvSpPr/>
          <p:nvPr/>
        </p:nvSpPr>
        <p:spPr>
          <a:xfrm>
            <a:off x="1555434" y="2952823"/>
            <a:ext cx="3859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D49E399-ACEC-CD45-BB63-1A9242F52FA9}"/>
              </a:ext>
            </a:extLst>
          </p:cNvPr>
          <p:cNvSpPr/>
          <p:nvPr/>
        </p:nvSpPr>
        <p:spPr>
          <a:xfrm>
            <a:off x="1384084" y="5099548"/>
            <a:ext cx="3859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8DC697F-ABDF-4F4E-B732-1E1CEA2F5EF8}"/>
              </a:ext>
            </a:extLst>
          </p:cNvPr>
          <p:cNvSpPr/>
          <p:nvPr/>
        </p:nvSpPr>
        <p:spPr>
          <a:xfrm>
            <a:off x="3356793" y="2961402"/>
            <a:ext cx="3859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20E372-D974-234E-AA48-8CAC667952EF}"/>
              </a:ext>
            </a:extLst>
          </p:cNvPr>
          <p:cNvSpPr/>
          <p:nvPr/>
        </p:nvSpPr>
        <p:spPr>
          <a:xfrm>
            <a:off x="5129304" y="2938374"/>
            <a:ext cx="3859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5B7310B-33F1-954C-97C3-575AA4D339B5}"/>
              </a:ext>
            </a:extLst>
          </p:cNvPr>
          <p:cNvSpPr/>
          <p:nvPr/>
        </p:nvSpPr>
        <p:spPr>
          <a:xfrm>
            <a:off x="6140938" y="5164069"/>
            <a:ext cx="3859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5045309-4853-F541-AB8F-B79AFA9FED5F}"/>
              </a:ext>
            </a:extLst>
          </p:cNvPr>
          <p:cNvSpPr/>
          <p:nvPr/>
        </p:nvSpPr>
        <p:spPr>
          <a:xfrm>
            <a:off x="8950608" y="2887095"/>
            <a:ext cx="3859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8311896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22235</TotalTime>
  <Words>392</Words>
  <Application>Microsoft Macintosh PowerPoint</Application>
  <PresentationFormat>와이드스크린</PresentationFormat>
  <Paragraphs>179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Hana B</vt:lpstr>
      <vt:lpstr>Hana CM</vt:lpstr>
      <vt:lpstr>Hana M</vt:lpstr>
      <vt:lpstr>Hana UL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김리나</cp:lastModifiedBy>
  <cp:revision>205</cp:revision>
  <dcterms:created xsi:type="dcterms:W3CDTF">2020-08-20T02:46:20Z</dcterms:created>
  <dcterms:modified xsi:type="dcterms:W3CDTF">2021-08-08T08:16:08Z</dcterms:modified>
</cp:coreProperties>
</file>